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  <p:sldMasterId id="2147483664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Gill Sans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319">
          <p15:clr>
            <a:srgbClr val="A4A3A4"/>
          </p15:clr>
        </p15:guide>
        <p15:guide id="2" pos="4598">
          <p15:clr>
            <a:srgbClr val="A4A3A4"/>
          </p15:clr>
        </p15:guide>
        <p15:guide id="3" pos="1145">
          <p15:clr>
            <a:srgbClr val="A4A3A4"/>
          </p15:clr>
        </p15:guide>
        <p15:guide id="4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19" orient="horz"/>
        <p:guide pos="4598"/>
        <p:guide pos="1145"/>
        <p:guide pos="28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GillSans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0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2" name="Google Shape;6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3" name="Google Shape;663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" type="body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C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C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C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1C234A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1C234A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1C234A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1C234A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1C234A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subTitle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0E122C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000"/>
              <a:buFont typeface="Gill San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E122C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1DAFF">
                  <a:alpha val="94901"/>
                </a:srgbClr>
              </a:gs>
              <a:gs pos="50000">
                <a:srgbClr val="BCC6FF">
                  <a:alpha val="89803"/>
                </a:srgbClr>
              </a:gs>
              <a:gs pos="95000">
                <a:srgbClr val="617BFF">
                  <a:alpha val="87843"/>
                </a:srgbClr>
              </a:gs>
              <a:gs pos="100000">
                <a:srgbClr val="002DFF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445EC3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cap="rnd" cmpd="sng" w="12700">
            <a:solidFill>
              <a:srgbClr val="445AAF">
                <a:alpha val="6000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084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500"/>
              <a:buFont typeface="Gill Sans"/>
              <a:buNone/>
              <a:defRPr b="1" sz="4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b="0"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3" type="body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4" type="body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/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200"/>
              <a:buFont typeface="Gill Sans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" type="body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2" type="body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2100"/>
              <a:buFont typeface="Gill Sans"/>
              <a:buNone/>
              <a:defRPr b="1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1pPr>
            <a:lvl2pPr indent="0" lvl="1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2pPr>
            <a:lvl3pPr indent="0" lvl="2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3pPr>
            <a:lvl4pPr indent="0" lvl="3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4pPr>
            <a:lvl5pPr indent="0" lvl="4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5pPr>
            <a:lvl6pPr indent="0" lvl="5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6pPr>
            <a:lvl7pPr indent="0" lvl="6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7pPr>
            <a:lvl8pPr indent="0" lvl="7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8pPr>
            <a:lvl9pPr indent="0" lvl="8" marL="0" algn="ctr">
              <a:spcBef>
                <a:spcPts val="0"/>
              </a:spcBef>
              <a:buNone/>
              <a:defRPr>
                <a:solidFill>
                  <a:srgbClr val="69A3C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4" name="Google Shape;84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5500" rotWithShape="0" algn="tl" dir="5400000" dist="185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4E67C8"/>
              </a:buClr>
              <a:buSzPts val="2560"/>
              <a:buFont typeface="Noto Sans Symbols"/>
              <a:buNone/>
            </a:pPr>
            <a:r>
              <a:t/>
            </a:r>
            <a:endParaRPr sz="3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838200" y="1143003"/>
            <a:ext cx="4419600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2743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6" name="Google Shape;86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rgbClr val="89D5FF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7" name="Google Shape;87;p10"/>
          <p:cNvSpPr/>
          <p:nvPr/>
        </p:nvSpPr>
        <p:spPr>
          <a:xfrm flipH="1" rot="2103354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sx="96000" rotWithShape="0" algn="tl" dir="3300000" dist="25400" sy="96000">
              <a:schemeClr val="lt2">
                <a:alpha val="20000"/>
              </a:scheme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indent="-3048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1012873" cy="6858000"/>
          </a:xfrm>
          <a:prstGeom prst="rect">
            <a:avLst/>
          </a:prstGeom>
          <a:gradFill>
            <a:gsLst>
              <a:gs pos="0">
                <a:schemeClr val="lt2"/>
              </a:gs>
              <a:gs pos="16000">
                <a:schemeClr val="lt2"/>
              </a:gs>
              <a:gs pos="44000">
                <a:srgbClr val="202F6A"/>
              </a:gs>
              <a:gs pos="77000">
                <a:srgbClr val="C3260C"/>
              </a:gs>
              <a:gs pos="100000">
                <a:schemeClr val="accent5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fmla="val 0" name="adj1"/>
              <a:gd fmla="val 5402120" name="adj2"/>
            </a:avLst>
          </a:prstGeom>
          <a:solidFill>
            <a:srgbClr val="EDF9FF">
              <a:alpha val="32941"/>
            </a:srgbClr>
          </a:solidFill>
          <a:ln cap="rnd" cmpd="sng" w="9525">
            <a:solidFill>
              <a:srgbClr val="7BBF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cap="rnd" cmpd="sng" w="27300">
            <a:solidFill>
              <a:srgbClr val="C1F2FF"/>
            </a:solidFill>
            <a:prstDash val="solid"/>
            <a:round/>
            <a:headEnd len="sm" w="sm" type="none"/>
            <a:tailEnd len="sm" w="sm" type="none"/>
          </a:ln>
          <a:effectLst>
            <a:outerShdw blurRad="25400" rotWithShape="0" algn="tl" dir="5400000" dist="25400">
              <a:srgbClr val="76A1C2">
                <a:alpha val="8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EFFAFF">
                  <a:alpha val="69803"/>
                </a:srgbClr>
              </a:gs>
              <a:gs pos="70000">
                <a:srgbClr val="F4FDFF">
                  <a:alpha val="54901"/>
                </a:srgbClr>
              </a:gs>
              <a:gs pos="100000">
                <a:srgbClr val="49CEFF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6CB2E7"/>
            </a:solidFill>
            <a:prstDash val="solid"/>
            <a:round/>
            <a:headEnd len="sm" w="sm" type="none"/>
            <a:tailEnd len="sm" w="sm" type="none"/>
          </a:ln>
          <a:effectLst>
            <a:outerShdw blurRad="12700" rotWithShape="0" algn="tl" dir="4500000" dist="15000">
              <a:srgbClr val="324F63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1B234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b="0" i="0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0" type="dt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1" type="ftr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2" type="sldNum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69A3C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rotWithShape="0" algn="tl" dir="10800000" dist="38000">
              <a:srgbClr val="546979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C234A"/>
              </a:buClr>
              <a:buSzPts val="4300"/>
              <a:buFont typeface="Gill Sans"/>
              <a:buNone/>
              <a:defRPr b="0" i="0" sz="43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" name="Google Shape;10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1C234A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1C234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1C234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1C234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1C234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1C234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EC6F1"/>
              </a:gs>
              <a:gs pos="75000">
                <a:srgbClr val="FFF7B9"/>
              </a:gs>
              <a:gs pos="91000">
                <a:srgbClr val="C9F296"/>
              </a:gs>
              <a:gs pos="100000">
                <a:srgbClr val="C9F296"/>
              </a:gs>
            </a:gsLst>
            <a:lin ang="5400000" scaled="0"/>
          </a:gradFill>
          <a:ln cap="flat" cmpd="sng" w="25400">
            <a:solidFill>
              <a:srgbClr val="384B9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119" name="Google Shape;119;p18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120" name="Google Shape;120;p18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21" name="Google Shape;121;p18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122" name="Google Shape;122;p18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</p:cxnSp>
          <p:grpSp>
            <p:nvGrpSpPr>
              <p:cNvPr id="123" name="Google Shape;123;p18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4" name="Google Shape;124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5" name="Google Shape;125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6" name="Google Shape;126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7" name="Google Shape;127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8" name="Google Shape;128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29" name="Google Shape;129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0" name="Google Shape;130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1" name="Google Shape;131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2" name="Google Shape;132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3" name="Google Shape;133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4" name="Google Shape;134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5" name="Google Shape;135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6" name="Google Shape;136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37" name="Google Shape;137;p18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38" name="Google Shape;138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39" name="Google Shape;139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0" name="Google Shape;140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1" name="Google Shape;141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2" name="Google Shape;142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3" name="Google Shape;143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4" name="Google Shape;144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5" name="Google Shape;145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6" name="Google Shape;146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7" name="Google Shape;147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8" name="Google Shape;148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49" name="Google Shape;149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0" name="Google Shape;150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151" name="Google Shape;151;p18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52" name="Google Shape;152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3" name="Google Shape;153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4" name="Google Shape;154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5" name="Google Shape;155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6" name="Google Shape;156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7" name="Google Shape;157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8" name="Google Shape;158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59" name="Google Shape;159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0" name="Google Shape;160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1" name="Google Shape;161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2" name="Google Shape;162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3" name="Google Shape;163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64" name="Google Shape;164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165" name="Google Shape;165;p18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6" name="Google Shape;166;p18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7" name="Google Shape;167;p18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8" name="Google Shape;168;p18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69" name="Google Shape;169;p18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0" name="Google Shape;170;p18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1" name="Google Shape;171;p18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2" name="Google Shape;172;p18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3" name="Google Shape;173;p18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4" name="Google Shape;174;p18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5" name="Google Shape;175;p18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6" name="Google Shape;176;p18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7" name="Google Shape;177;p18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8" name="Google Shape;178;p18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79" name="Google Shape;179;p18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0" name="Google Shape;180;p18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1" name="Google Shape;181;p18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2" name="Google Shape;182;p18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3" name="Google Shape;183;p18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184" name="Google Shape;184;p18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85" name="Google Shape;185;p18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86" name="Google Shape;186;p18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7" name="Google Shape;187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8" name="Google Shape;188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89" name="Google Shape;189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0" name="Google Shape;190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1" name="Google Shape;191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2" name="Google Shape;192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3" name="Google Shape;193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4" name="Google Shape;194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5" name="Google Shape;195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6" name="Google Shape;196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7" name="Google Shape;197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8" name="Google Shape;198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199" name="Google Shape;199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00" name="Google Shape;200;p18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1" name="Google Shape;201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2" name="Google Shape;202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3" name="Google Shape;203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4" name="Google Shape;204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5" name="Google Shape;205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6" name="Google Shape;206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7" name="Google Shape;207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8" name="Google Shape;208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09" name="Google Shape;209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0" name="Google Shape;210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1" name="Google Shape;211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2" name="Google Shape;212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3" name="Google Shape;213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14" name="Google Shape;214;p18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15" name="Google Shape;215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6" name="Google Shape;216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7" name="Google Shape;217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8" name="Google Shape;218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19" name="Google Shape;219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0" name="Google Shape;220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1" name="Google Shape;221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2" name="Google Shape;222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3" name="Google Shape;223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4" name="Google Shape;224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5" name="Google Shape;225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6" name="Google Shape;226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27" name="Google Shape;227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28" name="Google Shape;228;p18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29" name="Google Shape;229;p18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0" name="Google Shape;230;p18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1" name="Google Shape;231;p18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2" name="Google Shape;232;p18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3" name="Google Shape;233;p18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4" name="Google Shape;234;p18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5" name="Google Shape;235;p18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6" name="Google Shape;236;p18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7" name="Google Shape;237;p18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8" name="Google Shape;238;p18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39" name="Google Shape;239;p18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0" name="Google Shape;240;p18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41" name="Google Shape;241;p18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sp>
            <p:nvSpPr>
              <p:cNvPr id="242" name="Google Shape;242;p18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3" name="Google Shape;243;p18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4" name="Google Shape;244;p18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5" name="Google Shape;245;p18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6" name="Google Shape;246;p18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7" name="Google Shape;247;p18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248" name="Google Shape;248;p18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49" name="Google Shape;249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0" name="Google Shape;2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1" name="Google Shape;2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2" name="Google Shape;252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3" name="Google Shape;2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4" name="Google Shape;2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5" name="Google Shape;255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6" name="Google Shape;2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57" name="Google Shape;2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58" name="Google Shape;258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9" name="Google Shape;2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0" name="Google Shape;2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1" name="Google Shape;261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2" name="Google Shape;2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3" name="Google Shape;2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4" name="Google Shape;264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5" name="Google Shape;26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6" name="Google Shape;26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67" name="Google Shape;267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8" name="Google Shape;26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69" name="Google Shape;26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0" name="Google Shape;270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71" name="Google Shape;27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2" name="Google Shape;27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3" name="Google Shape;273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4" name="Google Shape;27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5" name="Google Shape;27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6" name="Google Shape;276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7" name="Google Shape;27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78" name="Google Shape;27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79" name="Google Shape;279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0" name="Google Shape;28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1" name="Google Shape;28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2" name="Google Shape;282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3" name="Google Shape;28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4" name="Google Shape;28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5" name="Google Shape;285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86" name="Google Shape;28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87" name="Google Shape;28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88" name="Google Shape;288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9" name="Google Shape;28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0" name="Google Shape;29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1" name="Google Shape;291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2" name="Google Shape;29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3" name="Google Shape;29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4" name="Google Shape;294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5" name="Google Shape;29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6" name="Google Shape;29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297" name="Google Shape;297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8" name="Google Shape;29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299" name="Google Shape;29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0" name="Google Shape;300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1" name="Google Shape;30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2" name="Google Shape;30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3" name="Google Shape;303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4" name="Google Shape;30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5" name="Google Shape;30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6" name="Google Shape;306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7" name="Google Shape;30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08" name="Google Shape;30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09" name="Google Shape;309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0" name="Google Shape;31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1" name="Google Shape;31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2" name="Google Shape;312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3" name="Google Shape;31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4" name="Google Shape;31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5" name="Google Shape;315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6" name="Google Shape;31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17" name="Google Shape;31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18" name="Google Shape;318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9" name="Google Shape;31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0" name="Google Shape;32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1" name="Google Shape;321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2" name="Google Shape;32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3" name="Google Shape;32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4" name="Google Shape;324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5" name="Google Shape;32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6" name="Google Shape;32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27" name="Google Shape;327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8" name="Google Shape;32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29" name="Google Shape;32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0" name="Google Shape;330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1" name="Google Shape;33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2" name="Google Shape;33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333" name="Google Shape;333;p18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34" name="Google Shape;334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5" name="Google Shape;3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6" name="Google Shape;3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37" name="Google Shape;337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38" name="Google Shape;3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0" name="Google Shape;340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1" name="Google Shape;3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3" name="Google Shape;343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4" name="Google Shape;3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5" name="Google Shape;3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6" name="Google Shape;346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7" name="Google Shape;3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48" name="Google Shape;3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49" name="Google Shape;349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0" name="Google Shape;3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1" name="Google Shape;3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2" name="Google Shape;352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3" name="Google Shape;3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4" name="Google Shape;3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5" name="Google Shape;355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56" name="Google Shape;3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57" name="Google Shape;3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58" name="Google Shape;358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9" name="Google Shape;3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0" name="Google Shape;3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1" name="Google Shape;361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2" name="Google Shape;3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3" name="Google Shape;3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4" name="Google Shape;364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5" name="Google Shape;36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6" name="Google Shape;36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67" name="Google Shape;367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8" name="Google Shape;36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69" name="Google Shape;36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0" name="Google Shape;370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71" name="Google Shape;37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2" name="Google Shape;37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3" name="Google Shape;373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4" name="Google Shape;37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5" name="Google Shape;37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6" name="Google Shape;376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7" name="Google Shape;37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78" name="Google Shape;37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79" name="Google Shape;379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0" name="Google Shape;38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1" name="Google Shape;38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2" name="Google Shape;382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3" name="Google Shape;38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4" name="Google Shape;38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5" name="Google Shape;385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6" name="Google Shape;38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87" name="Google Shape;38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88" name="Google Shape;388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9" name="Google Shape;38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0" name="Google Shape;39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1" name="Google Shape;391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2" name="Google Shape;39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3" name="Google Shape;39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4" name="Google Shape;394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5" name="Google Shape;39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6" name="Google Shape;39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397" name="Google Shape;397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8" name="Google Shape;39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399" name="Google Shape;39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0" name="Google Shape;400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1" name="Google Shape;40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2" name="Google Shape;40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3" name="Google Shape;403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4" name="Google Shape;40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5" name="Google Shape;40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6" name="Google Shape;406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7" name="Google Shape;40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08" name="Google Shape;40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09" name="Google Shape;409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0" name="Google Shape;41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1" name="Google Shape;41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2" name="Google Shape;412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3" name="Google Shape;41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4" name="Google Shape;41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15" name="Google Shape;415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6" name="Google Shape;41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17" name="Google Shape;41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418" name="Google Shape;418;p18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419" name="Google Shape;419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0" name="Google Shape;4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1" name="Google Shape;4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2" name="Google Shape;422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3" name="Google Shape;4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4" name="Google Shape;4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5" name="Google Shape;425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6" name="Google Shape;4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27" name="Google Shape;4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28" name="Google Shape;428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9" name="Google Shape;4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0" name="Google Shape;4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1" name="Google Shape;431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2" name="Google Shape;4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3" name="Google Shape;4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4" name="Google Shape;434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5" name="Google Shape;4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6" name="Google Shape;4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37" name="Google Shape;437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8" name="Google Shape;4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39" name="Google Shape;4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0" name="Google Shape;440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41" name="Google Shape;4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2" name="Google Shape;4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3" name="Google Shape;443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4" name="Google Shape;4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5" name="Google Shape;4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6" name="Google Shape;446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7" name="Google Shape;4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48" name="Google Shape;4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49" name="Google Shape;449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0" name="Google Shape;4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1" name="Google Shape;4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2" name="Google Shape;452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3" name="Google Shape;4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4" name="Google Shape;4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5" name="Google Shape;455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56" name="Google Shape;4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57" name="Google Shape;4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58" name="Google Shape;458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9" name="Google Shape;4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0" name="Google Shape;4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1" name="Google Shape;461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2" name="Google Shape;4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3" name="Google Shape;4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4" name="Google Shape;464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5" name="Google Shape;46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6" name="Google Shape;46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67" name="Google Shape;467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8" name="Google Shape;46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69" name="Google Shape;46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0" name="Google Shape;470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1" name="Google Shape;47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2" name="Google Shape;47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3" name="Google Shape;473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4" name="Google Shape;47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5" name="Google Shape;47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6" name="Google Shape;476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7" name="Google Shape;47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78" name="Google Shape;47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79" name="Google Shape;479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0" name="Google Shape;48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1" name="Google Shape;48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2" name="Google Shape;482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3" name="Google Shape;48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4" name="Google Shape;48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5" name="Google Shape;485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6" name="Google Shape;48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87" name="Google Shape;48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88" name="Google Shape;488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9" name="Google Shape;48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0" name="Google Shape;49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1" name="Google Shape;491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2" name="Google Shape;49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3" name="Google Shape;49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4" name="Google Shape;494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5" name="Google Shape;49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6" name="Google Shape;49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497" name="Google Shape;497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8" name="Google Shape;49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499" name="Google Shape;49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0" name="Google Shape;500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1" name="Google Shape;50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2" name="Google Shape;50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503" name="Google Shape;503;p18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504" name="Google Shape;504;p18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05" name="Google Shape;50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6" name="Google Shape;50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07" name="Google Shape;507;p18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08" name="Google Shape;50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09" name="Google Shape;50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0" name="Google Shape;510;p18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1" name="Google Shape;51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2" name="Google Shape;51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3" name="Google Shape;513;p18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4" name="Google Shape;51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5" name="Google Shape;51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6" name="Google Shape;516;p18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7" name="Google Shape;51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18" name="Google Shape;51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19" name="Google Shape;519;p18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0" name="Google Shape;52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1" name="Google Shape;52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2" name="Google Shape;522;p18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3" name="Google Shape;52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4" name="Google Shape;52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5" name="Google Shape;525;p18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26" name="Google Shape;52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27" name="Google Shape;52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28" name="Google Shape;528;p18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9" name="Google Shape;52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0" name="Google Shape;53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1" name="Google Shape;531;p18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2" name="Google Shape;53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3" name="Google Shape;53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4" name="Google Shape;534;p18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5" name="Google Shape;53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6" name="Google Shape;53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37" name="Google Shape;537;p18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8" name="Google Shape;53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39" name="Google Shape;53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0" name="Google Shape;540;p18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41" name="Google Shape;54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2" name="Google Shape;54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3" name="Google Shape;543;p18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4" name="Google Shape;54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5" name="Google Shape;54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6" name="Google Shape;546;p18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7" name="Google Shape;54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48" name="Google Shape;54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49" name="Google Shape;549;p18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0" name="Google Shape;55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1" name="Google Shape;55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2" name="Google Shape;552;p18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3" name="Google Shape;55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4" name="Google Shape;55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5" name="Google Shape;555;p18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6" name="Google Shape;55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57" name="Google Shape;55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58" name="Google Shape;558;p18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9" name="Google Shape;559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0" name="Google Shape;560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1" name="Google Shape;561;p18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2" name="Google Shape;562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3" name="Google Shape;563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4" name="Google Shape;564;p18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5" name="Google Shape;565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6" name="Google Shape;566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67" name="Google Shape;567;p18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68" name="Google Shape;568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69" name="Google Shape;569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0" name="Google Shape;570;p18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1" name="Google Shape;571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2" name="Google Shape;572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3" name="Google Shape;573;p18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4" name="Google Shape;574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5" name="Google Shape;575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6" name="Google Shape;576;p18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77" name="Google Shape;577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78" name="Google Shape;578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79" name="Google Shape;579;p18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0" name="Google Shape;580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1" name="Google Shape;581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2" name="Google Shape;582;p18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3" name="Google Shape;583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4" name="Google Shape;584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585" name="Google Shape;585;p18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86" name="Google Shape;586;p18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587" name="Google Shape;587;p18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000000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sp>
        <p:nvSpPr>
          <p:cNvPr id="588" name="Google Shape;588;p18"/>
          <p:cNvSpPr/>
          <p:nvPr/>
        </p:nvSpPr>
        <p:spPr>
          <a:xfrm>
            <a:off x="1220539" y="2433817"/>
            <a:ext cx="682071" cy="639391"/>
          </a:xfrm>
          <a:custGeom>
            <a:rect b="b" l="l" r="r" t="t"/>
            <a:pathLst>
              <a:path extrusionOk="0" h="263237" w="290946">
                <a:moveTo>
                  <a:pt x="0" y="221673"/>
                </a:moveTo>
                <a:lnTo>
                  <a:pt x="152400" y="263237"/>
                </a:lnTo>
                <a:lnTo>
                  <a:pt x="263237" y="221673"/>
                </a:lnTo>
                <a:lnTo>
                  <a:pt x="290946" y="152400"/>
                </a:lnTo>
                <a:lnTo>
                  <a:pt x="263237" y="0"/>
                </a:lnTo>
                <a:lnTo>
                  <a:pt x="124691" y="55418"/>
                </a:lnTo>
                <a:lnTo>
                  <a:pt x="96982" y="96982"/>
                </a:lnTo>
                <a:lnTo>
                  <a:pt x="55419" y="138546"/>
                </a:lnTo>
                <a:lnTo>
                  <a:pt x="0" y="221673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589" name="Google Shape;589;p18"/>
          <p:cNvGrpSpPr/>
          <p:nvPr/>
        </p:nvGrpSpPr>
        <p:grpSpPr>
          <a:xfrm>
            <a:off x="925707" y="4438338"/>
            <a:ext cx="116466" cy="173708"/>
            <a:chOff x="2157429" y="2133600"/>
            <a:chExt cx="111653" cy="243192"/>
          </a:xfrm>
        </p:grpSpPr>
        <p:sp>
          <p:nvSpPr>
            <p:cNvPr id="590" name="Google Shape;590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1" name="Google Shape;591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2" name="Google Shape;592;p18"/>
          <p:cNvGrpSpPr/>
          <p:nvPr/>
        </p:nvGrpSpPr>
        <p:grpSpPr>
          <a:xfrm>
            <a:off x="1084676" y="4438338"/>
            <a:ext cx="116466" cy="173708"/>
            <a:chOff x="2157429" y="2133600"/>
            <a:chExt cx="111653" cy="243192"/>
          </a:xfrm>
        </p:grpSpPr>
        <p:sp>
          <p:nvSpPr>
            <p:cNvPr id="593" name="Google Shape;593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4" name="Google Shape;594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5" name="Google Shape;595;p18"/>
          <p:cNvGrpSpPr/>
          <p:nvPr/>
        </p:nvGrpSpPr>
        <p:grpSpPr>
          <a:xfrm>
            <a:off x="1243645" y="4448761"/>
            <a:ext cx="116466" cy="173708"/>
            <a:chOff x="2157429" y="2133600"/>
            <a:chExt cx="111653" cy="243192"/>
          </a:xfrm>
        </p:grpSpPr>
        <p:sp>
          <p:nvSpPr>
            <p:cNvPr id="596" name="Google Shape;596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597" name="Google Shape;597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598" name="Google Shape;598;p18"/>
          <p:cNvGrpSpPr/>
          <p:nvPr/>
        </p:nvGrpSpPr>
        <p:grpSpPr>
          <a:xfrm>
            <a:off x="733155" y="4426527"/>
            <a:ext cx="116466" cy="173708"/>
            <a:chOff x="2157429" y="2133600"/>
            <a:chExt cx="111653" cy="243192"/>
          </a:xfrm>
        </p:grpSpPr>
        <p:sp>
          <p:nvSpPr>
            <p:cNvPr id="599" name="Google Shape;599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0" name="Google Shape;600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01" name="Google Shape;601;p18"/>
          <p:cNvGrpSpPr/>
          <p:nvPr/>
        </p:nvGrpSpPr>
        <p:grpSpPr>
          <a:xfrm>
            <a:off x="1396045" y="4481419"/>
            <a:ext cx="116466" cy="173708"/>
            <a:chOff x="2157429" y="2133600"/>
            <a:chExt cx="111653" cy="243192"/>
          </a:xfrm>
        </p:grpSpPr>
        <p:sp>
          <p:nvSpPr>
            <p:cNvPr id="602" name="Google Shape;602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3" name="Google Shape;603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04" name="Google Shape;604;p18"/>
          <p:cNvGrpSpPr/>
          <p:nvPr/>
        </p:nvGrpSpPr>
        <p:grpSpPr>
          <a:xfrm>
            <a:off x="1571355" y="4426527"/>
            <a:ext cx="116466" cy="173708"/>
            <a:chOff x="2157429" y="2133600"/>
            <a:chExt cx="111653" cy="243192"/>
          </a:xfrm>
        </p:grpSpPr>
        <p:sp>
          <p:nvSpPr>
            <p:cNvPr id="605" name="Google Shape;605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6" name="Google Shape;606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07" name="Google Shape;607;p18"/>
          <p:cNvGrpSpPr/>
          <p:nvPr/>
        </p:nvGrpSpPr>
        <p:grpSpPr>
          <a:xfrm>
            <a:off x="1723755" y="4426527"/>
            <a:ext cx="116466" cy="173708"/>
            <a:chOff x="2157429" y="2133600"/>
            <a:chExt cx="111653" cy="243192"/>
          </a:xfrm>
        </p:grpSpPr>
        <p:sp>
          <p:nvSpPr>
            <p:cNvPr id="608" name="Google Shape;608;p18"/>
            <p:cNvSpPr/>
            <p:nvPr/>
          </p:nvSpPr>
          <p:spPr>
            <a:xfrm>
              <a:off x="2157429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09" name="Google Shape;609;p18"/>
            <p:cNvSpPr/>
            <p:nvPr/>
          </p:nvSpPr>
          <p:spPr>
            <a:xfrm>
              <a:off x="2209800" y="2133600"/>
              <a:ext cx="59282" cy="243192"/>
            </a:xfrm>
            <a:custGeom>
              <a:rect b="b" l="l" r="r" t="t"/>
              <a:pathLst>
                <a:path extrusionOk="0" h="243192" w="59282">
                  <a:moveTo>
                    <a:pt x="21567" y="0"/>
                  </a:moveTo>
                  <a:cubicBezTo>
                    <a:pt x="11719" y="49240"/>
                    <a:pt x="0" y="82269"/>
                    <a:pt x="21567" y="136187"/>
                  </a:cubicBezTo>
                  <a:cubicBezTo>
                    <a:pt x="25375" y="145707"/>
                    <a:pt x="48052" y="136022"/>
                    <a:pt x="50750" y="145915"/>
                  </a:cubicBezTo>
                  <a:cubicBezTo>
                    <a:pt x="59282" y="177198"/>
                    <a:pt x="50750" y="210766"/>
                    <a:pt x="50750" y="243192"/>
                  </a:cubicBezTo>
                </a:path>
              </a:pathLst>
            </a:custGeom>
            <a:noFill/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610" name="Google Shape;610;p18"/>
          <p:cNvSpPr/>
          <p:nvPr/>
        </p:nvSpPr>
        <p:spPr>
          <a:xfrm>
            <a:off x="1016520" y="35031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1" name="Google Shape;611;p18"/>
          <p:cNvSpPr/>
          <p:nvPr/>
        </p:nvSpPr>
        <p:spPr>
          <a:xfrm>
            <a:off x="773421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2" name="Google Shape;612;p18"/>
          <p:cNvSpPr/>
          <p:nvPr/>
        </p:nvSpPr>
        <p:spPr>
          <a:xfrm>
            <a:off x="1321320" y="3664527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3" name="Google Shape;613;p18"/>
          <p:cNvSpPr/>
          <p:nvPr/>
        </p:nvSpPr>
        <p:spPr>
          <a:xfrm>
            <a:off x="1473720" y="39603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4" name="Google Shape;614;p18"/>
          <p:cNvSpPr/>
          <p:nvPr/>
        </p:nvSpPr>
        <p:spPr>
          <a:xfrm>
            <a:off x="13068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5" name="Google Shape;615;p18"/>
          <p:cNvSpPr/>
          <p:nvPr/>
        </p:nvSpPr>
        <p:spPr>
          <a:xfrm>
            <a:off x="788986" y="3576044"/>
            <a:ext cx="199180" cy="427919"/>
          </a:xfrm>
          <a:custGeom>
            <a:rect b="b" l="l" r="r" t="t"/>
            <a:pathLst>
              <a:path extrusionOk="0" h="427919" w="199180">
                <a:moveTo>
                  <a:pt x="74490" y="427919"/>
                </a:moveTo>
                <a:cubicBezTo>
                  <a:pt x="29462" y="243192"/>
                  <a:pt x="-15565" y="58465"/>
                  <a:pt x="5217" y="12283"/>
                </a:cubicBezTo>
                <a:cubicBezTo>
                  <a:pt x="25999" y="-33899"/>
                  <a:pt x="112589" y="58464"/>
                  <a:pt x="199180" y="150828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6" name="Google Shape;616;p18"/>
          <p:cNvSpPr/>
          <p:nvPr/>
        </p:nvSpPr>
        <p:spPr>
          <a:xfrm>
            <a:off x="1168276" y="3879272"/>
            <a:ext cx="318654" cy="263237"/>
          </a:xfrm>
          <a:custGeom>
            <a:rect b="b" l="l" r="r" t="t"/>
            <a:pathLst>
              <a:path extrusionOk="0" h="263237" w="318654">
                <a:moveTo>
                  <a:pt x="0" y="263237"/>
                </a:moveTo>
                <a:cubicBezTo>
                  <a:pt x="56572" y="131618"/>
                  <a:pt x="113145" y="0"/>
                  <a:pt x="166254" y="0"/>
                </a:cubicBezTo>
                <a:cubicBezTo>
                  <a:pt x="219363" y="0"/>
                  <a:pt x="269008" y="131618"/>
                  <a:pt x="318654" y="263237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7" name="Google Shape;617;p18"/>
          <p:cNvSpPr/>
          <p:nvPr/>
        </p:nvSpPr>
        <p:spPr>
          <a:xfrm>
            <a:off x="1514639" y="3464836"/>
            <a:ext cx="182252" cy="525273"/>
          </a:xfrm>
          <a:custGeom>
            <a:rect b="b" l="l" r="r" t="t"/>
            <a:pathLst>
              <a:path extrusionOk="0" h="525273" w="182252">
                <a:moveTo>
                  <a:pt x="0" y="206618"/>
                </a:moveTo>
                <a:cubicBezTo>
                  <a:pt x="69273" y="83082"/>
                  <a:pt x="138546" y="-40454"/>
                  <a:pt x="166255" y="12655"/>
                </a:cubicBezTo>
                <a:cubicBezTo>
                  <a:pt x="193964" y="65764"/>
                  <a:pt x="180109" y="295518"/>
                  <a:pt x="166255" y="5252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8" name="Google Shape;618;p18"/>
          <p:cNvSpPr/>
          <p:nvPr/>
        </p:nvSpPr>
        <p:spPr>
          <a:xfrm>
            <a:off x="685800" y="4959927"/>
            <a:ext cx="1022807" cy="678873"/>
          </a:xfrm>
          <a:custGeom>
            <a:rect b="b" l="l" r="r" t="t"/>
            <a:pathLst>
              <a:path extrusionOk="0" h="678873" w="1022807">
                <a:moveTo>
                  <a:pt x="302366" y="0"/>
                </a:moveTo>
                <a:lnTo>
                  <a:pt x="80694" y="110836"/>
                </a:lnTo>
                <a:lnTo>
                  <a:pt x="80694" y="110836"/>
                </a:lnTo>
                <a:cubicBezTo>
                  <a:pt x="78385" y="136236"/>
                  <a:pt x="-90179" y="237836"/>
                  <a:pt x="66839" y="263236"/>
                </a:cubicBezTo>
                <a:cubicBezTo>
                  <a:pt x="223857" y="288636"/>
                  <a:pt x="1025112" y="240145"/>
                  <a:pt x="1022803" y="263236"/>
                </a:cubicBezTo>
                <a:cubicBezTo>
                  <a:pt x="1020494" y="286327"/>
                  <a:pt x="57603" y="369455"/>
                  <a:pt x="52985" y="401782"/>
                </a:cubicBezTo>
                <a:cubicBezTo>
                  <a:pt x="48367" y="434109"/>
                  <a:pt x="967385" y="434109"/>
                  <a:pt x="995094" y="457200"/>
                </a:cubicBezTo>
                <a:cubicBezTo>
                  <a:pt x="1022803" y="480291"/>
                  <a:pt x="221548" y="519545"/>
                  <a:pt x="219239" y="540327"/>
                </a:cubicBezTo>
                <a:cubicBezTo>
                  <a:pt x="216930" y="561109"/>
                  <a:pt x="888875" y="558800"/>
                  <a:pt x="981239" y="581891"/>
                </a:cubicBezTo>
                <a:cubicBezTo>
                  <a:pt x="1073603" y="604982"/>
                  <a:pt x="923512" y="641927"/>
                  <a:pt x="773421" y="678873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19" name="Google Shape;619;p18"/>
          <p:cNvSpPr/>
          <p:nvPr/>
        </p:nvSpPr>
        <p:spPr>
          <a:xfrm>
            <a:off x="728938" y="2964872"/>
            <a:ext cx="763512" cy="568037"/>
          </a:xfrm>
          <a:custGeom>
            <a:rect b="b" l="l" r="r" t="t"/>
            <a:pathLst>
              <a:path extrusionOk="0" h="568037" w="763512">
                <a:moveTo>
                  <a:pt x="494756" y="568037"/>
                </a:moveTo>
                <a:cubicBezTo>
                  <a:pt x="532856" y="527628"/>
                  <a:pt x="570956" y="487219"/>
                  <a:pt x="494756" y="471055"/>
                </a:cubicBezTo>
                <a:cubicBezTo>
                  <a:pt x="418556" y="454891"/>
                  <a:pt x="102211" y="501073"/>
                  <a:pt x="37556" y="471055"/>
                </a:cubicBezTo>
                <a:cubicBezTo>
                  <a:pt x="-27099" y="441037"/>
                  <a:pt x="-10936" y="316346"/>
                  <a:pt x="106828" y="290946"/>
                </a:cubicBezTo>
                <a:cubicBezTo>
                  <a:pt x="224592" y="265546"/>
                  <a:pt x="672556" y="367146"/>
                  <a:pt x="744138" y="318655"/>
                </a:cubicBezTo>
                <a:cubicBezTo>
                  <a:pt x="815720" y="270164"/>
                  <a:pt x="676019" y="135082"/>
                  <a:pt x="536319" y="0"/>
                </a:cubicBezTo>
              </a:path>
            </a:pathLst>
          </a:custGeom>
          <a:noFill/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0" name="Google Shape;620;p18"/>
          <p:cNvSpPr/>
          <p:nvPr/>
        </p:nvSpPr>
        <p:spPr>
          <a:xfrm rot="-8123752">
            <a:off x="1513321" y="2450655"/>
            <a:ext cx="367950" cy="780138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1" name="Google Shape;621;p18"/>
          <p:cNvSpPr/>
          <p:nvPr/>
        </p:nvSpPr>
        <p:spPr>
          <a:xfrm>
            <a:off x="772526" y="2359174"/>
            <a:ext cx="506586" cy="633409"/>
          </a:xfrm>
          <a:custGeom>
            <a:rect b="b" l="l" r="r" t="t"/>
            <a:pathLst>
              <a:path extrusionOk="0" h="318655" w="277091">
                <a:moveTo>
                  <a:pt x="277091" y="318655"/>
                </a:moveTo>
                <a:lnTo>
                  <a:pt x="41564" y="235527"/>
                </a:lnTo>
                <a:lnTo>
                  <a:pt x="0" y="138545"/>
                </a:lnTo>
                <a:lnTo>
                  <a:pt x="124691" y="0"/>
                </a:lnTo>
                <a:lnTo>
                  <a:pt x="221673" y="96981"/>
                </a:lnTo>
                <a:lnTo>
                  <a:pt x="249382" y="193964"/>
                </a:lnTo>
                <a:lnTo>
                  <a:pt x="277091" y="318655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50000">
                <a:srgbClr val="C3260C"/>
              </a:gs>
              <a:gs pos="100000">
                <a:srgbClr val="821908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22" name="Google Shape;622;p18"/>
          <p:cNvSpPr/>
          <p:nvPr/>
        </p:nvSpPr>
        <p:spPr>
          <a:xfrm rot="-1604835">
            <a:off x="779526" y="2372643"/>
            <a:ext cx="418814" cy="737933"/>
          </a:xfrm>
          <a:prstGeom prst="moon">
            <a:avLst>
              <a:gd fmla="val 50000" name="adj"/>
            </a:avLst>
          </a:prstGeom>
          <a:gradFill>
            <a:gsLst>
              <a:gs pos="0">
                <a:srgbClr val="FF351F"/>
              </a:gs>
              <a:gs pos="15000">
                <a:srgbClr val="FF341E"/>
              </a:gs>
              <a:gs pos="62000">
                <a:srgbClr val="FF1E04"/>
              </a:gs>
              <a:gs pos="97000">
                <a:srgbClr val="F81200"/>
              </a:gs>
              <a:gs pos="100000">
                <a:srgbClr val="FA0B00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23" name="Google Shape;623;p18"/>
          <p:cNvGrpSpPr/>
          <p:nvPr/>
        </p:nvGrpSpPr>
        <p:grpSpPr>
          <a:xfrm>
            <a:off x="2444508" y="4177145"/>
            <a:ext cx="608617" cy="1461655"/>
            <a:chOff x="2444508" y="4177145"/>
            <a:chExt cx="608617" cy="1461655"/>
          </a:xfrm>
        </p:grpSpPr>
        <p:grpSp>
          <p:nvGrpSpPr>
            <p:cNvPr id="624" name="Google Shape;624;p18"/>
            <p:cNvGrpSpPr/>
            <p:nvPr/>
          </p:nvGrpSpPr>
          <p:grpSpPr>
            <a:xfrm>
              <a:off x="2444508" y="4177145"/>
              <a:ext cx="443586" cy="887461"/>
              <a:chOff x="2444508" y="4177145"/>
              <a:chExt cx="443586" cy="887461"/>
            </a:xfrm>
          </p:grpSpPr>
          <p:sp>
            <p:nvSpPr>
              <p:cNvPr id="625" name="Google Shape;625;p18"/>
              <p:cNvSpPr/>
              <p:nvPr/>
            </p:nvSpPr>
            <p:spPr>
              <a:xfrm>
                <a:off x="2597352" y="4177145"/>
                <a:ext cx="117942" cy="443346"/>
              </a:xfrm>
              <a:custGeom>
                <a:rect b="b" l="l" r="r" t="t"/>
                <a:pathLst>
                  <a:path extrusionOk="0" h="443346" w="117942">
                    <a:moveTo>
                      <a:pt x="69272" y="443346"/>
                    </a:moveTo>
                    <a:cubicBezTo>
                      <a:pt x="55418" y="420255"/>
                      <a:pt x="39752" y="398158"/>
                      <a:pt x="27709" y="374073"/>
                    </a:cubicBezTo>
                    <a:cubicBezTo>
                      <a:pt x="21178" y="361011"/>
                      <a:pt x="10990" y="346830"/>
                      <a:pt x="13854" y="332510"/>
                    </a:cubicBezTo>
                    <a:cubicBezTo>
                      <a:pt x="16416" y="319701"/>
                      <a:pt x="30362" y="311521"/>
                      <a:pt x="41563" y="304800"/>
                    </a:cubicBezTo>
                    <a:cubicBezTo>
                      <a:pt x="54086" y="297286"/>
                      <a:pt x="69272" y="295564"/>
                      <a:pt x="83127" y="290946"/>
                    </a:cubicBezTo>
                    <a:cubicBezTo>
                      <a:pt x="104529" y="258843"/>
                      <a:pt x="141493" y="224622"/>
                      <a:pt x="96981" y="180110"/>
                    </a:cubicBezTo>
                    <a:cubicBezTo>
                      <a:pt x="76328" y="159457"/>
                      <a:pt x="13854" y="152400"/>
                      <a:pt x="13854" y="152400"/>
                    </a:cubicBezTo>
                    <a:cubicBezTo>
                      <a:pt x="9236" y="138546"/>
                      <a:pt x="0" y="125441"/>
                      <a:pt x="0" y="110837"/>
                    </a:cubicBezTo>
                    <a:cubicBezTo>
                      <a:pt x="0" y="48627"/>
                      <a:pt x="7008" y="41401"/>
                      <a:pt x="27709" y="0"/>
                    </a:cubicBezTo>
                  </a:path>
                </a:pathLst>
              </a:custGeom>
              <a:noFill/>
              <a:ln cap="flat" cmpd="sng" w="25400">
                <a:solidFill>
                  <a:schemeClr val="accent6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63500" rotWithShape="0" dir="5400000" dist="25400">
                  <a:srgbClr val="000000">
                    <a:alpha val="42745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grpSp>
            <p:nvGrpSpPr>
              <p:cNvPr id="626" name="Google Shape;626;p18"/>
              <p:cNvGrpSpPr/>
              <p:nvPr/>
            </p:nvGrpSpPr>
            <p:grpSpPr>
              <a:xfrm>
                <a:off x="2444508" y="4572000"/>
                <a:ext cx="443586" cy="492606"/>
                <a:chOff x="2444508" y="4572000"/>
                <a:chExt cx="443586" cy="492606"/>
              </a:xfrm>
            </p:grpSpPr>
            <p:sp>
              <p:nvSpPr>
                <p:cNvPr id="627" name="Google Shape;627;p18"/>
                <p:cNvSpPr/>
                <p:nvPr/>
              </p:nvSpPr>
              <p:spPr>
                <a:xfrm>
                  <a:off x="2490672" y="4655127"/>
                  <a:ext cx="397422" cy="409479"/>
                </a:xfrm>
                <a:prstGeom prst="roundRect">
                  <a:avLst>
                    <a:gd fmla="val 16667" name="adj"/>
                  </a:avLst>
                </a:prstGeom>
                <a:solidFill>
                  <a:srgbClr val="5667B1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28" name="Google Shape;628;p18"/>
                <p:cNvSpPr txBox="1"/>
                <p:nvPr/>
              </p:nvSpPr>
              <p:spPr>
                <a:xfrm>
                  <a:off x="2444508" y="4572000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2400" u="none" cap="none" strike="noStrike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γ</a:t>
                  </a:r>
                  <a:endParaRPr/>
                </a:p>
              </p:txBody>
            </p:sp>
          </p:grpSp>
        </p:grpSp>
        <p:grpSp>
          <p:nvGrpSpPr>
            <p:cNvPr id="629" name="Google Shape;629;p18"/>
            <p:cNvGrpSpPr/>
            <p:nvPr/>
          </p:nvGrpSpPr>
          <p:grpSpPr>
            <a:xfrm>
              <a:off x="2490672" y="5064606"/>
              <a:ext cx="562453" cy="574194"/>
              <a:chOff x="2490672" y="5064606"/>
              <a:chExt cx="562453" cy="574194"/>
            </a:xfrm>
          </p:grpSpPr>
          <p:sp>
            <p:nvSpPr>
              <p:cNvPr id="630" name="Google Shape;630;p18"/>
              <p:cNvSpPr/>
              <p:nvPr/>
            </p:nvSpPr>
            <p:spPr>
              <a:xfrm>
                <a:off x="2490672" y="5064606"/>
                <a:ext cx="562453" cy="574194"/>
              </a:xfrm>
              <a:prstGeom prst="roundRect">
                <a:avLst>
                  <a:gd fmla="val 16667" name="adj"/>
                </a:avLst>
              </a:prstGeom>
              <a:solidFill>
                <a:srgbClr val="00B05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1" name="Google Shape;631;p18"/>
              <p:cNvSpPr txBox="1"/>
              <p:nvPr/>
            </p:nvSpPr>
            <p:spPr>
              <a:xfrm>
                <a:off x="2576348" y="5100935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400" u="none" cap="none" strike="noStrike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β</a:t>
                </a:r>
                <a:endParaRPr/>
              </a:p>
            </p:txBody>
          </p:sp>
        </p:grpSp>
      </p:grpSp>
      <p:grpSp>
        <p:nvGrpSpPr>
          <p:cNvPr id="632" name="Google Shape;632;p18"/>
          <p:cNvGrpSpPr/>
          <p:nvPr/>
        </p:nvGrpSpPr>
        <p:grpSpPr>
          <a:xfrm>
            <a:off x="1828800" y="4121727"/>
            <a:ext cx="635876" cy="1323659"/>
            <a:chOff x="1828800" y="4121727"/>
            <a:chExt cx="635876" cy="1323659"/>
          </a:xfrm>
        </p:grpSpPr>
        <p:sp>
          <p:nvSpPr>
            <p:cNvPr id="633" name="Google Shape;633;p18"/>
            <p:cNvSpPr/>
            <p:nvPr/>
          </p:nvSpPr>
          <p:spPr>
            <a:xfrm>
              <a:off x="2091959" y="4121727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634" name="Google Shape;634;p18"/>
            <p:cNvGrpSpPr/>
            <p:nvPr/>
          </p:nvGrpSpPr>
          <p:grpSpPr>
            <a:xfrm>
              <a:off x="1828800" y="4669972"/>
              <a:ext cx="635876" cy="775414"/>
              <a:chOff x="1828800" y="4669972"/>
              <a:chExt cx="635876" cy="775414"/>
            </a:xfrm>
          </p:grpSpPr>
          <p:sp>
            <p:nvSpPr>
              <p:cNvPr id="635" name="Google Shape;635;p18"/>
              <p:cNvSpPr/>
              <p:nvPr/>
            </p:nvSpPr>
            <p:spPr>
              <a:xfrm>
                <a:off x="1828800" y="4669972"/>
                <a:ext cx="635876" cy="775414"/>
              </a:xfrm>
              <a:prstGeom prst="roundRect">
                <a:avLst>
                  <a:gd fmla="val 16667" name="adj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36" name="Google Shape;636;p18"/>
              <p:cNvSpPr txBox="1"/>
              <p:nvPr/>
            </p:nvSpPr>
            <p:spPr>
              <a:xfrm>
                <a:off x="1981200" y="4859866"/>
                <a:ext cx="36044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400" u="none" cap="none" strike="noStrike">
                    <a:solidFill>
                      <a:srgbClr val="FFFF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/>
              </a:p>
            </p:txBody>
          </p:sp>
        </p:grpSp>
      </p:grpSp>
      <p:sp>
        <p:nvSpPr>
          <p:cNvPr id="637" name="Google Shape;637;p18"/>
          <p:cNvSpPr/>
          <p:nvPr/>
        </p:nvSpPr>
        <p:spPr>
          <a:xfrm>
            <a:off x="685800" y="3962400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8" name="Google Shape;638;p18"/>
          <p:cNvSpPr/>
          <p:nvPr/>
        </p:nvSpPr>
        <p:spPr>
          <a:xfrm>
            <a:off x="1002021" y="4112729"/>
            <a:ext cx="366501" cy="923398"/>
          </a:xfrm>
          <a:prstGeom prst="can">
            <a:avLst>
              <a:gd fmla="val 25000" name="adj"/>
            </a:avLst>
          </a:prstGeom>
          <a:gradFill>
            <a:gsLst>
              <a:gs pos="0">
                <a:srgbClr val="903D00"/>
              </a:gs>
              <a:gs pos="80000">
                <a:srgbClr val="FF7600"/>
              </a:gs>
              <a:gs pos="100000">
                <a:srgbClr val="FF7600"/>
              </a:gs>
            </a:gsLst>
            <a:lin ang="0" scaled="0"/>
          </a:gradFill>
          <a:ln>
            <a:noFill/>
          </a:ln>
          <a:effectLst>
            <a:outerShdw blurRad="63500" rotWithShape="0" dir="5400000" dist="2540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9" name="Google Shape;639;p18"/>
          <p:cNvSpPr txBox="1"/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B234A"/>
              </a:buClr>
              <a:buSzPts val="4300"/>
              <a:buFont typeface="Gill Sans"/>
              <a:buNone/>
            </a:pPr>
            <a:r>
              <a:rPr lang="en-US"/>
              <a:t>GPCR-PKA-CREB</a:t>
            </a:r>
            <a:endParaRPr/>
          </a:p>
        </p:txBody>
      </p:sp>
      <p:sp>
        <p:nvSpPr>
          <p:cNvPr id="640" name="Google Shape;640;p18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Cell membrane</a:t>
            </a:r>
            <a:endParaRPr/>
          </a:p>
        </p:txBody>
      </p:sp>
      <p:sp>
        <p:nvSpPr>
          <p:cNvPr id="641" name="Google Shape;641;p18"/>
          <p:cNvSpPr/>
          <p:nvPr/>
        </p:nvSpPr>
        <p:spPr>
          <a:xfrm>
            <a:off x="962785" y="2094875"/>
            <a:ext cx="727887" cy="528599"/>
          </a:xfrm>
          <a:prstGeom prst="ellipse">
            <a:avLst/>
          </a:prstGeom>
          <a:solidFill>
            <a:srgbClr val="CC00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2" name="Google Shape;642;p18"/>
          <p:cNvSpPr txBox="1"/>
          <p:nvPr/>
        </p:nvSpPr>
        <p:spPr>
          <a:xfrm>
            <a:off x="1781325" y="52578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BAC1FF"/>
                </a:solidFill>
                <a:latin typeface="Gill Sans"/>
                <a:ea typeface="Gill Sans"/>
                <a:cs typeface="Gill Sans"/>
                <a:sym typeface="Gill Sans"/>
              </a:rPr>
              <a:t>GDP</a:t>
            </a:r>
            <a:endParaRPr/>
          </a:p>
        </p:txBody>
      </p:sp>
      <p:sp>
        <p:nvSpPr>
          <p:cNvPr id="643" name="Google Shape;643;p18"/>
          <p:cNvSpPr txBox="1"/>
          <p:nvPr/>
        </p:nvSpPr>
        <p:spPr>
          <a:xfrm>
            <a:off x="1371600" y="5791200"/>
            <a:ext cx="885675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3399"/>
                </a:solidFill>
                <a:latin typeface="Gill Sans"/>
                <a:ea typeface="Gill Sans"/>
                <a:cs typeface="Gill Sans"/>
                <a:sym typeface="Gill Sans"/>
              </a:rPr>
              <a:t>GTP</a:t>
            </a:r>
            <a:endParaRPr/>
          </a:p>
        </p:txBody>
      </p:sp>
      <p:grpSp>
        <p:nvGrpSpPr>
          <p:cNvPr id="644" name="Google Shape;644;p18"/>
          <p:cNvGrpSpPr/>
          <p:nvPr/>
        </p:nvGrpSpPr>
        <p:grpSpPr>
          <a:xfrm>
            <a:off x="1781325" y="4114800"/>
            <a:ext cx="885675" cy="1447800"/>
            <a:chOff x="3200400" y="4114800"/>
            <a:chExt cx="885675" cy="1447800"/>
          </a:xfrm>
        </p:grpSpPr>
        <p:grpSp>
          <p:nvGrpSpPr>
            <p:cNvPr id="645" name="Google Shape;645;p18"/>
            <p:cNvGrpSpPr/>
            <p:nvPr/>
          </p:nvGrpSpPr>
          <p:grpSpPr>
            <a:xfrm>
              <a:off x="3200400" y="4648200"/>
              <a:ext cx="885675" cy="914400"/>
              <a:chOff x="3200400" y="4648200"/>
              <a:chExt cx="885675" cy="914400"/>
            </a:xfrm>
          </p:grpSpPr>
          <p:grpSp>
            <p:nvGrpSpPr>
              <p:cNvPr id="646" name="Google Shape;646;p18"/>
              <p:cNvGrpSpPr/>
              <p:nvPr/>
            </p:nvGrpSpPr>
            <p:grpSpPr>
              <a:xfrm>
                <a:off x="3250324" y="4648200"/>
                <a:ext cx="635876" cy="775414"/>
                <a:chOff x="1828800" y="4669972"/>
                <a:chExt cx="635876" cy="775414"/>
              </a:xfrm>
            </p:grpSpPr>
            <p:sp>
              <p:nvSpPr>
                <p:cNvPr id="647" name="Google Shape;647;p18"/>
                <p:cNvSpPr/>
                <p:nvPr/>
              </p:nvSpPr>
              <p:spPr>
                <a:xfrm>
                  <a:off x="1828800" y="4669972"/>
                  <a:ext cx="635876" cy="775414"/>
                </a:xfrm>
                <a:prstGeom prst="roundRect">
                  <a:avLst>
                    <a:gd fmla="val 16667" name="adj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rgbClr val="FFFFFF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  <p:sp>
              <p:nvSpPr>
                <p:cNvPr id="648" name="Google Shape;648;p18"/>
                <p:cNvSpPr txBox="1"/>
                <p:nvPr/>
              </p:nvSpPr>
              <p:spPr>
                <a:xfrm>
                  <a:off x="1981200" y="4859866"/>
                  <a:ext cx="36044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2400" u="none" cap="none" strike="noStrike">
                      <a:solidFill>
                        <a:srgbClr val="FFFF00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α</a:t>
                  </a:r>
                  <a:endParaRPr/>
                </a:p>
              </p:txBody>
            </p:sp>
          </p:grpSp>
          <p:sp>
            <p:nvSpPr>
              <p:cNvPr id="649" name="Google Shape;649;p18"/>
              <p:cNvSpPr txBox="1"/>
              <p:nvPr/>
            </p:nvSpPr>
            <p:spPr>
              <a:xfrm>
                <a:off x="3200400" y="5181600"/>
                <a:ext cx="885675" cy="38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800" u="none" cap="none" strike="noStrike">
                    <a:solidFill>
                      <a:srgbClr val="FF3399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GTP</a:t>
                </a:r>
                <a:endParaRPr/>
              </a:p>
            </p:txBody>
          </p:sp>
        </p:grpSp>
        <p:sp>
          <p:nvSpPr>
            <p:cNvPr id="650" name="Google Shape;650;p18"/>
            <p:cNvSpPr/>
            <p:nvPr/>
          </p:nvSpPr>
          <p:spPr>
            <a:xfrm>
              <a:off x="3567439" y="4114800"/>
              <a:ext cx="90161" cy="526473"/>
            </a:xfrm>
            <a:custGeom>
              <a:rect b="b" l="l" r="r" t="t"/>
              <a:pathLst>
                <a:path extrusionOk="0" h="526473" w="90161">
                  <a:moveTo>
                    <a:pt x="48193" y="526473"/>
                  </a:moveTo>
                  <a:cubicBezTo>
                    <a:pt x="3888" y="452632"/>
                    <a:pt x="-19408" y="446093"/>
                    <a:pt x="20484" y="346364"/>
                  </a:cubicBezTo>
                  <a:cubicBezTo>
                    <a:pt x="26668" y="330904"/>
                    <a:pt x="48193" y="327891"/>
                    <a:pt x="62047" y="318655"/>
                  </a:cubicBezTo>
                  <a:cubicBezTo>
                    <a:pt x="71283" y="304800"/>
                    <a:pt x="87018" y="293516"/>
                    <a:pt x="89756" y="277091"/>
                  </a:cubicBezTo>
                  <a:cubicBezTo>
                    <a:pt x="92157" y="262686"/>
                    <a:pt x="83415" y="248051"/>
                    <a:pt x="75902" y="235528"/>
                  </a:cubicBezTo>
                  <a:cubicBezTo>
                    <a:pt x="62740" y="213591"/>
                    <a:pt x="25509" y="192696"/>
                    <a:pt x="6629" y="180109"/>
                  </a:cubicBezTo>
                  <a:cubicBezTo>
                    <a:pt x="11247" y="143164"/>
                    <a:pt x="10687" y="105194"/>
                    <a:pt x="20484" y="69273"/>
                  </a:cubicBezTo>
                  <a:cubicBezTo>
                    <a:pt x="24865" y="53209"/>
                    <a:pt x="39626" y="41987"/>
                    <a:pt x="48193" y="27709"/>
                  </a:cubicBezTo>
                  <a:cubicBezTo>
                    <a:pt x="53506" y="18854"/>
                    <a:pt x="57429" y="9236"/>
                    <a:pt x="62047" y="0"/>
                  </a:cubicBezTo>
                </a:path>
              </a:pathLst>
            </a:custGeom>
            <a:noFill/>
            <a:ln cap="flat" cmpd="sng" w="25400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rotWithShape="0" dir="5400000" dist="25400">
                <a:srgbClr val="000000">
                  <a:alpha val="42745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651" name="Google Shape;651;p18"/>
          <p:cNvSpPr txBox="1"/>
          <p:nvPr/>
        </p:nvSpPr>
        <p:spPr>
          <a:xfrm>
            <a:off x="3507802" y="1620913"/>
            <a:ext cx="50936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Activation of GPCR generates cAMP.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652" name="Google Shape;652;p18"/>
          <p:cNvGrpSpPr/>
          <p:nvPr/>
        </p:nvGrpSpPr>
        <p:grpSpPr>
          <a:xfrm>
            <a:off x="4953000" y="3325091"/>
            <a:ext cx="1378336" cy="1940482"/>
            <a:chOff x="5347855" y="3325091"/>
            <a:chExt cx="1378336" cy="1940482"/>
          </a:xfrm>
        </p:grpSpPr>
        <p:sp>
          <p:nvSpPr>
            <p:cNvPr id="653" name="Google Shape;653;p18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4" name="Google Shape;654;p18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/>
            </a:p>
          </p:txBody>
        </p:sp>
      </p:grpSp>
      <p:grpSp>
        <p:nvGrpSpPr>
          <p:cNvPr id="655" name="Google Shape;655;p18"/>
          <p:cNvGrpSpPr/>
          <p:nvPr/>
        </p:nvGrpSpPr>
        <p:grpSpPr>
          <a:xfrm>
            <a:off x="4953000" y="3317318"/>
            <a:ext cx="1378336" cy="1940482"/>
            <a:chOff x="5347855" y="3325091"/>
            <a:chExt cx="1378336" cy="1940482"/>
          </a:xfrm>
        </p:grpSpPr>
        <p:sp>
          <p:nvSpPr>
            <p:cNvPr id="656" name="Google Shape;656;p18"/>
            <p:cNvSpPr/>
            <p:nvPr/>
          </p:nvSpPr>
          <p:spPr>
            <a:xfrm>
              <a:off x="5347855" y="3325091"/>
              <a:ext cx="1378336" cy="1940482"/>
            </a:xfrm>
            <a:custGeom>
              <a:rect b="b" l="l" r="r" t="t"/>
              <a:pathLst>
                <a:path extrusionOk="0" h="1940482" w="1378336">
                  <a:moveTo>
                    <a:pt x="193963" y="1676400"/>
                  </a:moveTo>
                  <a:lnTo>
                    <a:pt x="193963" y="1676400"/>
                  </a:lnTo>
                  <a:cubicBezTo>
                    <a:pt x="170872" y="1644073"/>
                    <a:pt x="143713" y="1614294"/>
                    <a:pt x="124690" y="1579418"/>
                  </a:cubicBezTo>
                  <a:cubicBezTo>
                    <a:pt x="115572" y="1562702"/>
                    <a:pt x="116307" y="1542238"/>
                    <a:pt x="110836" y="1524000"/>
                  </a:cubicBezTo>
                  <a:cubicBezTo>
                    <a:pt x="102443" y="1496024"/>
                    <a:pt x="87929" y="1469683"/>
                    <a:pt x="83127" y="1440873"/>
                  </a:cubicBezTo>
                  <a:cubicBezTo>
                    <a:pt x="78509" y="1413164"/>
                    <a:pt x="73245" y="1385554"/>
                    <a:pt x="69272" y="1357745"/>
                  </a:cubicBezTo>
                  <a:cubicBezTo>
                    <a:pt x="64007" y="1320886"/>
                    <a:pt x="62078" y="1283541"/>
                    <a:pt x="55418" y="1246909"/>
                  </a:cubicBezTo>
                  <a:cubicBezTo>
                    <a:pt x="52806" y="1232540"/>
                    <a:pt x="45575" y="1219387"/>
                    <a:pt x="41563" y="1205345"/>
                  </a:cubicBezTo>
                  <a:cubicBezTo>
                    <a:pt x="36332" y="1187036"/>
                    <a:pt x="30534" y="1168757"/>
                    <a:pt x="27709" y="1149927"/>
                  </a:cubicBezTo>
                  <a:cubicBezTo>
                    <a:pt x="16663" y="1076285"/>
                    <a:pt x="0" y="928254"/>
                    <a:pt x="0" y="928254"/>
                  </a:cubicBezTo>
                  <a:cubicBezTo>
                    <a:pt x="4618" y="789709"/>
                    <a:pt x="2342" y="650761"/>
                    <a:pt x="13854" y="512618"/>
                  </a:cubicBezTo>
                  <a:cubicBezTo>
                    <a:pt x="16280" y="483511"/>
                    <a:pt x="30716" y="456610"/>
                    <a:pt x="41563" y="429491"/>
                  </a:cubicBezTo>
                  <a:cubicBezTo>
                    <a:pt x="50036" y="408309"/>
                    <a:pt x="75888" y="347609"/>
                    <a:pt x="83127" y="318654"/>
                  </a:cubicBezTo>
                  <a:cubicBezTo>
                    <a:pt x="111707" y="204332"/>
                    <a:pt x="82381" y="293557"/>
                    <a:pt x="110836" y="193964"/>
                  </a:cubicBezTo>
                  <a:cubicBezTo>
                    <a:pt x="114848" y="179922"/>
                    <a:pt x="117176" y="164923"/>
                    <a:pt x="124690" y="152400"/>
                  </a:cubicBezTo>
                  <a:cubicBezTo>
                    <a:pt x="131411" y="141199"/>
                    <a:pt x="144240" y="134891"/>
                    <a:pt x="152400" y="124691"/>
                  </a:cubicBezTo>
                  <a:cubicBezTo>
                    <a:pt x="181610" y="88179"/>
                    <a:pt x="179357" y="69774"/>
                    <a:pt x="221672" y="41564"/>
                  </a:cubicBezTo>
                  <a:cubicBezTo>
                    <a:pt x="233823" y="33463"/>
                    <a:pt x="249194" y="31721"/>
                    <a:pt x="263236" y="27709"/>
                  </a:cubicBezTo>
                  <a:cubicBezTo>
                    <a:pt x="308896" y="14663"/>
                    <a:pt x="340302" y="9525"/>
                    <a:pt x="387927" y="0"/>
                  </a:cubicBezTo>
                  <a:cubicBezTo>
                    <a:pt x="471054" y="4618"/>
                    <a:pt x="554429" y="5961"/>
                    <a:pt x="637309" y="13854"/>
                  </a:cubicBezTo>
                  <a:cubicBezTo>
                    <a:pt x="651847" y="15239"/>
                    <a:pt x="665449" y="21956"/>
                    <a:pt x="678872" y="27709"/>
                  </a:cubicBezTo>
                  <a:cubicBezTo>
                    <a:pt x="726179" y="47984"/>
                    <a:pt x="749928" y="62884"/>
                    <a:pt x="789709" y="96982"/>
                  </a:cubicBezTo>
                  <a:cubicBezTo>
                    <a:pt x="804585" y="109733"/>
                    <a:pt x="816396" y="125794"/>
                    <a:pt x="831272" y="138545"/>
                  </a:cubicBezTo>
                  <a:cubicBezTo>
                    <a:pt x="848804" y="153572"/>
                    <a:pt x="868217" y="166254"/>
                    <a:pt x="886690" y="180109"/>
                  </a:cubicBezTo>
                  <a:cubicBezTo>
                    <a:pt x="891308" y="198582"/>
                    <a:pt x="892029" y="218496"/>
                    <a:pt x="900545" y="235527"/>
                  </a:cubicBezTo>
                  <a:cubicBezTo>
                    <a:pt x="951201" y="336837"/>
                    <a:pt x="957454" y="289608"/>
                    <a:pt x="983672" y="387927"/>
                  </a:cubicBezTo>
                  <a:cubicBezTo>
                    <a:pt x="1012953" y="497732"/>
                    <a:pt x="1004726" y="534218"/>
                    <a:pt x="1039090" y="637309"/>
                  </a:cubicBezTo>
                  <a:cubicBezTo>
                    <a:pt x="1050212" y="670675"/>
                    <a:pt x="1066799" y="701964"/>
                    <a:pt x="1080654" y="734291"/>
                  </a:cubicBezTo>
                  <a:cubicBezTo>
                    <a:pt x="1103711" y="872630"/>
                    <a:pt x="1081050" y="763317"/>
                    <a:pt x="1122218" y="900545"/>
                  </a:cubicBezTo>
                  <a:cubicBezTo>
                    <a:pt x="1127689" y="918783"/>
                    <a:pt x="1128571" y="938462"/>
                    <a:pt x="1136072" y="955964"/>
                  </a:cubicBezTo>
                  <a:cubicBezTo>
                    <a:pt x="1142631" y="971269"/>
                    <a:pt x="1155808" y="982909"/>
                    <a:pt x="1163781" y="997527"/>
                  </a:cubicBezTo>
                  <a:cubicBezTo>
                    <a:pt x="1183561" y="1033790"/>
                    <a:pt x="1200727" y="1071418"/>
                    <a:pt x="1219200" y="1108364"/>
                  </a:cubicBezTo>
                  <a:lnTo>
                    <a:pt x="1246909" y="1163782"/>
                  </a:lnTo>
                  <a:cubicBezTo>
                    <a:pt x="1251527" y="1191491"/>
                    <a:pt x="1252691" y="1220002"/>
                    <a:pt x="1260763" y="1246909"/>
                  </a:cubicBezTo>
                  <a:cubicBezTo>
                    <a:pt x="1266698" y="1266691"/>
                    <a:pt x="1280084" y="1283454"/>
                    <a:pt x="1288472" y="1302327"/>
                  </a:cubicBezTo>
                  <a:cubicBezTo>
                    <a:pt x="1298573" y="1325053"/>
                    <a:pt x="1309035" y="1347779"/>
                    <a:pt x="1316181" y="1371600"/>
                  </a:cubicBezTo>
                  <a:cubicBezTo>
                    <a:pt x="1322948" y="1394155"/>
                    <a:pt x="1324325" y="1418028"/>
                    <a:pt x="1330036" y="1440873"/>
                  </a:cubicBezTo>
                  <a:cubicBezTo>
                    <a:pt x="1333578" y="1455041"/>
                    <a:pt x="1340348" y="1468268"/>
                    <a:pt x="1343890" y="1482436"/>
                  </a:cubicBezTo>
                  <a:cubicBezTo>
                    <a:pt x="1349601" y="1505281"/>
                    <a:pt x="1352636" y="1528721"/>
                    <a:pt x="1357745" y="1551709"/>
                  </a:cubicBezTo>
                  <a:cubicBezTo>
                    <a:pt x="1361876" y="1570297"/>
                    <a:pt x="1366982" y="1588654"/>
                    <a:pt x="1371600" y="1607127"/>
                  </a:cubicBezTo>
                  <a:cubicBezTo>
                    <a:pt x="1364865" y="1728347"/>
                    <a:pt x="1414684" y="1832404"/>
                    <a:pt x="1316181" y="1898073"/>
                  </a:cubicBezTo>
                  <a:cubicBezTo>
                    <a:pt x="1304030" y="1906174"/>
                    <a:pt x="1288472" y="1907309"/>
                    <a:pt x="1274618" y="1911927"/>
                  </a:cubicBezTo>
                  <a:cubicBezTo>
                    <a:pt x="1260763" y="1921163"/>
                    <a:pt x="1249663" y="1938450"/>
                    <a:pt x="1233054" y="1939636"/>
                  </a:cubicBezTo>
                  <a:cubicBezTo>
                    <a:pt x="1162373" y="1944685"/>
                    <a:pt x="1082121" y="1926075"/>
                    <a:pt x="1011381" y="1911927"/>
                  </a:cubicBezTo>
                  <a:lnTo>
                    <a:pt x="928254" y="1856509"/>
                  </a:lnTo>
                  <a:lnTo>
                    <a:pt x="886690" y="1828800"/>
                  </a:lnTo>
                  <a:cubicBezTo>
                    <a:pt x="870957" y="1805200"/>
                    <a:pt x="834602" y="1749002"/>
                    <a:pt x="817418" y="1731818"/>
                  </a:cubicBezTo>
                  <a:cubicBezTo>
                    <a:pt x="784138" y="1698538"/>
                    <a:pt x="773728" y="1707156"/>
                    <a:pt x="734290" y="1690254"/>
                  </a:cubicBezTo>
                  <a:cubicBezTo>
                    <a:pt x="715307" y="1682118"/>
                    <a:pt x="697855" y="1670681"/>
                    <a:pt x="678872" y="1662545"/>
                  </a:cubicBezTo>
                  <a:cubicBezTo>
                    <a:pt x="641598" y="1646570"/>
                    <a:pt x="608691" y="1642967"/>
                    <a:pt x="568036" y="1634836"/>
                  </a:cubicBezTo>
                  <a:cubicBezTo>
                    <a:pt x="521854" y="1639454"/>
                    <a:pt x="475107" y="1640138"/>
                    <a:pt x="429490" y="1648691"/>
                  </a:cubicBezTo>
                  <a:cubicBezTo>
                    <a:pt x="400782" y="1654074"/>
                    <a:pt x="374072" y="1667164"/>
                    <a:pt x="346363" y="1676400"/>
                  </a:cubicBezTo>
                  <a:lnTo>
                    <a:pt x="304800" y="1690254"/>
                  </a:lnTo>
                  <a:cubicBezTo>
                    <a:pt x="290945" y="1685636"/>
                    <a:pt x="276298" y="1682931"/>
                    <a:pt x="263236" y="1676400"/>
                  </a:cubicBezTo>
                  <a:cubicBezTo>
                    <a:pt x="197570" y="1643568"/>
                    <a:pt x="205508" y="1676400"/>
                    <a:pt x="193963" y="1676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657" name="Google Shape;657;p18"/>
            <p:cNvSpPr txBox="1"/>
            <p:nvPr/>
          </p:nvSpPr>
          <p:spPr>
            <a:xfrm>
              <a:off x="5598729" y="3957935"/>
              <a:ext cx="6667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5D4F"/>
                  </a:solidFill>
                  <a:latin typeface="Gill Sans"/>
                  <a:ea typeface="Gill Sans"/>
                  <a:cs typeface="Gill Sans"/>
                  <a:sym typeface="Gill Sans"/>
                </a:rPr>
                <a:t>AC</a:t>
              </a:r>
              <a:endParaRPr/>
            </a:p>
          </p:txBody>
        </p:sp>
      </p:grpSp>
      <p:sp>
        <p:nvSpPr>
          <p:cNvPr id="658" name="Google Shape;658;p18"/>
          <p:cNvSpPr txBox="1"/>
          <p:nvPr/>
        </p:nvSpPr>
        <p:spPr>
          <a:xfrm>
            <a:off x="4655019" y="5562600"/>
            <a:ext cx="10789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ATP</a:t>
            </a:r>
            <a:endParaRPr/>
          </a:p>
        </p:txBody>
      </p:sp>
      <p:sp>
        <p:nvSpPr>
          <p:cNvPr id="659" name="Google Shape;659;p18"/>
          <p:cNvSpPr txBox="1"/>
          <p:nvPr/>
        </p:nvSpPr>
        <p:spPr>
          <a:xfrm>
            <a:off x="5181600" y="4495800"/>
            <a:ext cx="117509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EFE"/>
                </a:solidFill>
                <a:latin typeface="Gill Sans"/>
                <a:ea typeface="Gill Sans"/>
                <a:cs typeface="Gill Sans"/>
                <a:sym typeface="Gill Sans"/>
              </a:rPr>
              <a:t>cAMP</a:t>
            </a:r>
            <a:endParaRPr b="1" i="0" sz="2400" u="none" cap="none" strike="noStrike">
              <a:solidFill>
                <a:srgbClr val="FF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1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2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3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" name="Google Shape;665;p19"/>
          <p:cNvGrpSpPr/>
          <p:nvPr/>
        </p:nvGrpSpPr>
        <p:grpSpPr>
          <a:xfrm>
            <a:off x="3872575" y="5556500"/>
            <a:ext cx="1379237" cy="222402"/>
            <a:chOff x="3833109" y="5556500"/>
            <a:chExt cx="1379237" cy="222402"/>
          </a:xfrm>
        </p:grpSpPr>
        <p:cxnSp>
          <p:nvCxnSpPr>
            <p:cNvPr id="666" name="Google Shape;666;p19"/>
            <p:cNvCxnSpPr/>
            <p:nvPr/>
          </p:nvCxnSpPr>
          <p:spPr>
            <a:xfrm flipH="1">
              <a:off x="5066598" y="5556500"/>
              <a:ext cx="145748" cy="191401"/>
            </a:xfrm>
            <a:prstGeom prst="straightConnector1">
              <a:avLst/>
            </a:prstGeom>
            <a:noFill/>
            <a:ln cap="flat" cmpd="sng" w="25400">
              <a:solidFill>
                <a:srgbClr val="595959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cxnSp>
          <p:nvCxnSpPr>
            <p:cNvPr id="667" name="Google Shape;667;p19"/>
            <p:cNvCxnSpPr/>
            <p:nvPr/>
          </p:nvCxnSpPr>
          <p:spPr>
            <a:xfrm>
              <a:off x="3833109" y="5587501"/>
              <a:ext cx="145748" cy="191401"/>
            </a:xfrm>
            <a:prstGeom prst="straightConnector1">
              <a:avLst/>
            </a:prstGeom>
            <a:noFill/>
            <a:ln cap="flat" cmpd="sng" w="25400">
              <a:solidFill>
                <a:srgbClr val="595959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grpSp>
        <p:nvGrpSpPr>
          <p:cNvPr id="668" name="Google Shape;668;p19"/>
          <p:cNvGrpSpPr/>
          <p:nvPr/>
        </p:nvGrpSpPr>
        <p:grpSpPr>
          <a:xfrm>
            <a:off x="3988556" y="55138"/>
            <a:ext cx="1289304" cy="2521360"/>
            <a:chOff x="5457909" y="739551"/>
            <a:chExt cx="1289304" cy="2521360"/>
          </a:xfrm>
        </p:grpSpPr>
        <p:grpSp>
          <p:nvGrpSpPr>
            <p:cNvPr id="669" name="Google Shape;669;p19"/>
            <p:cNvGrpSpPr/>
            <p:nvPr/>
          </p:nvGrpSpPr>
          <p:grpSpPr>
            <a:xfrm>
              <a:off x="5459046" y="1975249"/>
              <a:ext cx="1287030" cy="1285662"/>
              <a:chOff x="4318207" y="3630041"/>
              <a:chExt cx="1287030" cy="1285662"/>
            </a:xfrm>
          </p:grpSpPr>
          <p:pic>
            <p:nvPicPr>
              <p:cNvPr descr="PAKc.png" id="670" name="Google Shape;670;p19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18207" y="3630041"/>
                <a:ext cx="1287030" cy="128566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71" name="Google Shape;671;p19"/>
              <p:cNvSpPr txBox="1"/>
              <p:nvPr/>
            </p:nvSpPr>
            <p:spPr>
              <a:xfrm>
                <a:off x="4509094" y="4381702"/>
                <a:ext cx="905256" cy="40011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0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PKA</a:t>
                </a:r>
                <a:r>
                  <a:rPr b="0" baseline="-25000" i="0" lang="en-US" sz="20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c</a:t>
                </a:r>
                <a:endParaRPr b="0" baseline="-25000" i="0" sz="24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72" name="Google Shape;672;p19"/>
            <p:cNvGrpSpPr/>
            <p:nvPr/>
          </p:nvGrpSpPr>
          <p:grpSpPr>
            <a:xfrm>
              <a:off x="5457909" y="739551"/>
              <a:ext cx="1289304" cy="1287929"/>
              <a:chOff x="4336481" y="2394343"/>
              <a:chExt cx="1289304" cy="1287929"/>
            </a:xfrm>
          </p:grpSpPr>
          <p:pic>
            <p:nvPicPr>
              <p:cNvPr descr="PAKc.png" id="673" name="Google Shape;673;p19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336481" y="2394343"/>
                <a:ext cx="1289304" cy="128792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74" name="Google Shape;674;p19"/>
              <p:cNvSpPr txBox="1"/>
              <p:nvPr/>
            </p:nvSpPr>
            <p:spPr>
              <a:xfrm>
                <a:off x="4531458" y="2444989"/>
                <a:ext cx="899350" cy="40011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0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PKA</a:t>
                </a:r>
                <a:r>
                  <a:rPr b="0" baseline="-25000" i="0" lang="en-US" sz="20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c</a:t>
                </a:r>
                <a:endParaRPr b="0" baseline="-25000" i="0" sz="2400" u="none" cap="none" strike="noStrike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75" name="Google Shape;675;p19"/>
            <p:cNvGrpSpPr/>
            <p:nvPr/>
          </p:nvGrpSpPr>
          <p:grpSpPr>
            <a:xfrm>
              <a:off x="5624018" y="1180529"/>
              <a:ext cx="957086" cy="957086"/>
              <a:chOff x="4572000" y="2797413"/>
              <a:chExt cx="957086" cy="957086"/>
            </a:xfrm>
          </p:grpSpPr>
          <p:pic>
            <p:nvPicPr>
              <p:cNvPr descr="PAKr.png" id="676" name="Google Shape;676;p19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4572000" y="2797413"/>
                <a:ext cx="957086" cy="95708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</p:pic>
          <p:sp>
            <p:nvSpPr>
              <p:cNvPr id="677" name="Google Shape;677;p19"/>
              <p:cNvSpPr txBox="1"/>
              <p:nvPr/>
            </p:nvSpPr>
            <p:spPr>
              <a:xfrm>
                <a:off x="4635859" y="2955421"/>
                <a:ext cx="874271" cy="46166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24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PKA</a:t>
                </a:r>
                <a:r>
                  <a:rPr b="0" baseline="-25000" i="0" lang="en-US" sz="2400" u="none" cap="none" strike="noStrike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R</a:t>
                </a:r>
                <a:endParaRPr baseline="-25000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grpSp>
          <p:nvGrpSpPr>
            <p:cNvPr id="678" name="Google Shape;678;p19"/>
            <p:cNvGrpSpPr/>
            <p:nvPr/>
          </p:nvGrpSpPr>
          <p:grpSpPr>
            <a:xfrm>
              <a:off x="5624018" y="1826686"/>
              <a:ext cx="957086" cy="957086"/>
              <a:chOff x="4572000" y="2797413"/>
              <a:chExt cx="957086" cy="957086"/>
            </a:xfrm>
          </p:grpSpPr>
          <p:pic>
            <p:nvPicPr>
              <p:cNvPr descr="PAKr.png" id="679" name="Google Shape;679;p19"/>
              <p:cNvPicPr preferRelativeResize="0"/>
              <p:nvPr/>
            </p:nvPicPr>
            <p:blipFill rotWithShape="1">
              <a:blip r:embed="rId4">
                <a:alphaModFix amt="88000"/>
              </a:blip>
              <a:srcRect b="0" l="0" r="0" t="0"/>
              <a:stretch/>
            </p:blipFill>
            <p:spPr>
              <a:xfrm>
                <a:off x="4572000" y="2797413"/>
                <a:ext cx="957086" cy="95708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</p:pic>
          <p:sp>
            <p:nvSpPr>
              <p:cNvPr id="680" name="Google Shape;680;p19"/>
              <p:cNvSpPr txBox="1"/>
              <p:nvPr/>
            </p:nvSpPr>
            <p:spPr>
              <a:xfrm>
                <a:off x="4635859" y="2993329"/>
                <a:ext cx="874271" cy="46166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PKA</a:t>
                </a:r>
                <a:r>
                  <a:rPr baseline="-25000"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R</a:t>
                </a:r>
                <a:endParaRPr baseline="-25000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</p:grpSp>
      <p:grpSp>
        <p:nvGrpSpPr>
          <p:cNvPr id="681" name="Google Shape;681;p19"/>
          <p:cNvGrpSpPr/>
          <p:nvPr/>
        </p:nvGrpSpPr>
        <p:grpSpPr>
          <a:xfrm>
            <a:off x="6754613" y="942866"/>
            <a:ext cx="690256" cy="576453"/>
            <a:chOff x="7638133" y="2348183"/>
            <a:chExt cx="605406" cy="576453"/>
          </a:xfrm>
        </p:grpSpPr>
        <p:pic>
          <p:nvPicPr>
            <p:cNvPr descr="cAMP.png" id="682" name="Google Shape;682;p19"/>
            <p:cNvPicPr preferRelativeResize="0"/>
            <p:nvPr/>
          </p:nvPicPr>
          <p:blipFill rotWithShape="1">
            <a:blip r:embed="rId5">
              <a:alphaModFix amt="92000"/>
            </a:blip>
            <a:srcRect b="0" l="0" r="0" t="0"/>
            <a:stretch/>
          </p:blipFill>
          <p:spPr>
            <a:xfrm>
              <a:off x="7652183" y="2348183"/>
              <a:ext cx="577306" cy="576453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</p:pic>
        <p:sp>
          <p:nvSpPr>
            <p:cNvPr id="683" name="Google Shape;683;p19"/>
            <p:cNvSpPr txBox="1"/>
            <p:nvPr/>
          </p:nvSpPr>
          <p:spPr>
            <a:xfrm>
              <a:off x="7638133" y="2482521"/>
              <a:ext cx="605406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cAMP</a:t>
              </a:r>
              <a:endParaRPr b="1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84" name="Google Shape;684;p19"/>
          <p:cNvGrpSpPr/>
          <p:nvPr/>
        </p:nvGrpSpPr>
        <p:grpSpPr>
          <a:xfrm>
            <a:off x="3653593" y="5267467"/>
            <a:ext cx="385868" cy="385304"/>
            <a:chOff x="3575146" y="5312585"/>
            <a:chExt cx="385868" cy="385304"/>
          </a:xfrm>
        </p:grpSpPr>
        <p:pic>
          <p:nvPicPr>
            <p:cNvPr descr="p.png" id="685" name="Google Shape;685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575146" y="5312585"/>
              <a:ext cx="385868" cy="3853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6" name="Google Shape;686;p19"/>
            <p:cNvSpPr txBox="1"/>
            <p:nvPr/>
          </p:nvSpPr>
          <p:spPr>
            <a:xfrm>
              <a:off x="3605991" y="5351349"/>
              <a:ext cx="324179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87" name="Google Shape;687;p19"/>
          <p:cNvGrpSpPr/>
          <p:nvPr/>
        </p:nvGrpSpPr>
        <p:grpSpPr>
          <a:xfrm>
            <a:off x="5084926" y="5267467"/>
            <a:ext cx="385868" cy="385304"/>
            <a:chOff x="3575146" y="5312585"/>
            <a:chExt cx="385868" cy="385304"/>
          </a:xfrm>
        </p:grpSpPr>
        <p:pic>
          <p:nvPicPr>
            <p:cNvPr descr="p.png" id="688" name="Google Shape;688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3575146" y="5312585"/>
              <a:ext cx="385868" cy="3853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9" name="Google Shape;689;p19"/>
            <p:cNvSpPr txBox="1"/>
            <p:nvPr/>
          </p:nvSpPr>
          <p:spPr>
            <a:xfrm>
              <a:off x="3605991" y="5351349"/>
              <a:ext cx="324179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</a:t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cxnSp>
        <p:nvCxnSpPr>
          <p:cNvPr id="690" name="Google Shape;690;p19"/>
          <p:cNvCxnSpPr/>
          <p:nvPr/>
        </p:nvCxnSpPr>
        <p:spPr>
          <a:xfrm rot="10800000">
            <a:off x="5439950" y="1299274"/>
            <a:ext cx="1281558" cy="0"/>
          </a:xfrm>
          <a:prstGeom prst="straightConnector1">
            <a:avLst/>
          </a:prstGeom>
          <a:noFill/>
          <a:ln cap="flat" cmpd="sng" w="25400">
            <a:solidFill>
              <a:srgbClr val="595959"/>
            </a:solidFill>
            <a:prstDash val="dash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691" name="Google Shape;691;p19"/>
          <p:cNvCxnSpPr/>
          <p:nvPr/>
        </p:nvCxnSpPr>
        <p:spPr>
          <a:xfrm rot="10800000">
            <a:off x="2828840" y="1054585"/>
            <a:ext cx="701000" cy="235665"/>
          </a:xfrm>
          <a:prstGeom prst="straightConnector1">
            <a:avLst/>
          </a:prstGeom>
          <a:noFill/>
          <a:ln cap="flat" cmpd="sng" w="25400">
            <a:solidFill>
              <a:srgbClr val="595959"/>
            </a:solidFill>
            <a:prstDash val="dash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692" name="Google Shape;692;p19"/>
          <p:cNvCxnSpPr/>
          <p:nvPr/>
        </p:nvCxnSpPr>
        <p:spPr>
          <a:xfrm flipH="1">
            <a:off x="2780515" y="2366632"/>
            <a:ext cx="701000" cy="235665"/>
          </a:xfrm>
          <a:prstGeom prst="straightConnector1">
            <a:avLst/>
          </a:prstGeom>
          <a:noFill/>
          <a:ln cap="flat" cmpd="sng" w="25400">
            <a:solidFill>
              <a:srgbClr val="595959"/>
            </a:solidFill>
            <a:prstDash val="dash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grpSp>
        <p:nvGrpSpPr>
          <p:cNvPr id="693" name="Google Shape;693;p19"/>
          <p:cNvGrpSpPr/>
          <p:nvPr/>
        </p:nvGrpSpPr>
        <p:grpSpPr>
          <a:xfrm>
            <a:off x="1450622" y="2484465"/>
            <a:ext cx="777240" cy="776411"/>
            <a:chOff x="4378277" y="2302983"/>
            <a:chExt cx="1126337" cy="1125136"/>
          </a:xfrm>
        </p:grpSpPr>
        <p:pic>
          <p:nvPicPr>
            <p:cNvPr descr="PAKc.png" id="694" name="Google Shape;694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378277" y="2302983"/>
              <a:ext cx="1126337" cy="11251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5" name="Google Shape;695;p19"/>
            <p:cNvSpPr txBox="1"/>
            <p:nvPr/>
          </p:nvSpPr>
          <p:spPr>
            <a:xfrm>
              <a:off x="4420781" y="2640700"/>
              <a:ext cx="1041336" cy="449702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PKA</a:t>
              </a:r>
              <a:r>
                <a:rPr baseline="-25000" lang="en-US"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c</a:t>
              </a:r>
              <a:endParaRPr baseline="-25000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grpSp>
        <p:nvGrpSpPr>
          <p:cNvPr id="696" name="Google Shape;696;p19"/>
          <p:cNvGrpSpPr/>
          <p:nvPr/>
        </p:nvGrpSpPr>
        <p:grpSpPr>
          <a:xfrm>
            <a:off x="1171071" y="90546"/>
            <a:ext cx="1533806" cy="1970893"/>
            <a:chOff x="2659505" y="1110448"/>
            <a:chExt cx="1533806" cy="1970893"/>
          </a:xfrm>
        </p:grpSpPr>
        <p:grpSp>
          <p:nvGrpSpPr>
            <p:cNvPr id="697" name="Google Shape;697;p19"/>
            <p:cNvGrpSpPr/>
            <p:nvPr/>
          </p:nvGrpSpPr>
          <p:grpSpPr>
            <a:xfrm>
              <a:off x="2957831" y="1359727"/>
              <a:ext cx="822335" cy="1472334"/>
              <a:chOff x="3003383" y="1371722"/>
              <a:chExt cx="822335" cy="1472334"/>
            </a:xfrm>
          </p:grpSpPr>
          <p:grpSp>
            <p:nvGrpSpPr>
              <p:cNvPr id="698" name="Google Shape;698;p19"/>
              <p:cNvGrpSpPr/>
              <p:nvPr/>
            </p:nvGrpSpPr>
            <p:grpSpPr>
              <a:xfrm>
                <a:off x="3003383" y="2021721"/>
                <a:ext cx="822335" cy="822335"/>
                <a:chOff x="4689667" y="2915080"/>
                <a:chExt cx="721752" cy="721752"/>
              </a:xfrm>
            </p:grpSpPr>
            <p:pic>
              <p:nvPicPr>
                <p:cNvPr descr="PAKr.png" id="699" name="Google Shape;699;p19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 b="0" l="0" r="0" t="0"/>
                <a:stretch/>
              </p:blipFill>
              <p:spPr>
                <a:xfrm>
                  <a:off x="4689667" y="2915080"/>
                  <a:ext cx="721752" cy="72175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00" name="Google Shape;700;p19"/>
                <p:cNvSpPr txBox="1"/>
                <p:nvPr/>
              </p:nvSpPr>
              <p:spPr>
                <a:xfrm>
                  <a:off x="4720894" y="3055653"/>
                  <a:ext cx="659300" cy="32415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PKA</a:t>
                  </a:r>
                  <a:r>
                    <a:rPr baseline="-25000" lang="en-US"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R</a:t>
                  </a:r>
                  <a:endParaRPr baseline="-25000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1" name="Google Shape;701;p19"/>
              <p:cNvGrpSpPr/>
              <p:nvPr/>
            </p:nvGrpSpPr>
            <p:grpSpPr>
              <a:xfrm>
                <a:off x="3003383" y="1371722"/>
                <a:ext cx="822335" cy="822335"/>
                <a:chOff x="4689667" y="2915080"/>
                <a:chExt cx="721752" cy="721752"/>
              </a:xfrm>
            </p:grpSpPr>
            <p:pic>
              <p:nvPicPr>
                <p:cNvPr descr="PAKr.png" id="702" name="Google Shape;702;p19"/>
                <p:cNvPicPr preferRelativeResize="0"/>
                <p:nvPr/>
              </p:nvPicPr>
              <p:blipFill rotWithShape="1">
                <a:blip r:embed="rId4">
                  <a:alphaModFix amt="89000"/>
                </a:blip>
                <a:srcRect b="0" l="0" r="0" t="0"/>
                <a:stretch/>
              </p:blipFill>
              <p:spPr>
                <a:xfrm>
                  <a:off x="4689667" y="2915080"/>
                  <a:ext cx="721752" cy="72175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03" name="Google Shape;703;p19"/>
                <p:cNvSpPr txBox="1"/>
                <p:nvPr/>
              </p:nvSpPr>
              <p:spPr>
                <a:xfrm>
                  <a:off x="4720894" y="3130513"/>
                  <a:ext cx="659300" cy="324158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PKA</a:t>
                  </a:r>
                  <a:r>
                    <a:rPr baseline="-25000" lang="en-US" sz="18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R</a:t>
                  </a:r>
                  <a:endParaRPr baseline="-25000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04" name="Google Shape;704;p19"/>
            <p:cNvGrpSpPr/>
            <p:nvPr/>
          </p:nvGrpSpPr>
          <p:grpSpPr>
            <a:xfrm>
              <a:off x="2659505" y="2504888"/>
              <a:ext cx="1474614" cy="576453"/>
              <a:chOff x="1533486" y="1092563"/>
              <a:chExt cx="1474614" cy="576453"/>
            </a:xfrm>
          </p:grpSpPr>
          <p:grpSp>
            <p:nvGrpSpPr>
              <p:cNvPr id="705" name="Google Shape;705;p19"/>
              <p:cNvGrpSpPr/>
              <p:nvPr/>
            </p:nvGrpSpPr>
            <p:grpSpPr>
              <a:xfrm>
                <a:off x="2323204" y="1092563"/>
                <a:ext cx="684896" cy="576453"/>
                <a:chOff x="2323204" y="1092563"/>
                <a:chExt cx="684896" cy="576453"/>
              </a:xfrm>
            </p:grpSpPr>
            <p:pic>
              <p:nvPicPr>
                <p:cNvPr descr="cAMP.png" id="706" name="Google Shape;706;p19"/>
                <p:cNvPicPr preferRelativeResize="0"/>
                <p:nvPr/>
              </p:nvPicPr>
              <p:blipFill rotWithShape="1">
                <a:blip r:embed="rId5">
                  <a:alphaModFix amt="86000"/>
                </a:blip>
                <a:srcRect b="0" l="0" r="0" t="0"/>
                <a:stretch/>
              </p:blipFill>
              <p:spPr>
                <a:xfrm>
                  <a:off x="2365688" y="1092563"/>
                  <a:ext cx="577306" cy="57645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07" name="Google Shape;707;p19"/>
                <p:cNvSpPr txBox="1"/>
                <p:nvPr/>
              </p:nvSpPr>
              <p:spPr>
                <a:xfrm>
                  <a:off x="2323204" y="1207947"/>
                  <a:ext cx="684896" cy="30777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4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cAMP</a:t>
                  </a:r>
                  <a:endParaRPr b="1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08" name="Google Shape;708;p19"/>
              <p:cNvGrpSpPr/>
              <p:nvPr/>
            </p:nvGrpSpPr>
            <p:grpSpPr>
              <a:xfrm>
                <a:off x="1533486" y="1092563"/>
                <a:ext cx="703428" cy="576453"/>
                <a:chOff x="2323204" y="1092563"/>
                <a:chExt cx="703428" cy="576453"/>
              </a:xfrm>
            </p:grpSpPr>
            <p:pic>
              <p:nvPicPr>
                <p:cNvPr descr="cAMP.png" id="709" name="Google Shape;709;p19"/>
                <p:cNvPicPr preferRelativeResize="0"/>
                <p:nvPr/>
              </p:nvPicPr>
              <p:blipFill rotWithShape="1">
                <a:blip r:embed="rId5">
                  <a:alphaModFix amt="86000"/>
                </a:blip>
                <a:srcRect b="0" l="0" r="0" t="0"/>
                <a:stretch/>
              </p:blipFill>
              <p:spPr>
                <a:xfrm>
                  <a:off x="2365688" y="1092563"/>
                  <a:ext cx="577306" cy="57645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10" name="Google Shape;710;p19"/>
                <p:cNvSpPr txBox="1"/>
                <p:nvPr/>
              </p:nvSpPr>
              <p:spPr>
                <a:xfrm>
                  <a:off x="2323204" y="1207947"/>
                  <a:ext cx="703428" cy="30777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4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cAMP</a:t>
                  </a:r>
                  <a:endParaRPr b="1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  <p:grpSp>
          <p:nvGrpSpPr>
            <p:cNvPr id="711" name="Google Shape;711;p19"/>
            <p:cNvGrpSpPr/>
            <p:nvPr/>
          </p:nvGrpSpPr>
          <p:grpSpPr>
            <a:xfrm>
              <a:off x="2668982" y="1110448"/>
              <a:ext cx="1524329" cy="610061"/>
              <a:chOff x="1533485" y="1092563"/>
              <a:chExt cx="1524329" cy="610061"/>
            </a:xfrm>
          </p:grpSpPr>
          <p:grpSp>
            <p:nvGrpSpPr>
              <p:cNvPr id="712" name="Google Shape;712;p19"/>
              <p:cNvGrpSpPr/>
              <p:nvPr/>
            </p:nvGrpSpPr>
            <p:grpSpPr>
              <a:xfrm>
                <a:off x="2323204" y="1126171"/>
                <a:ext cx="734610" cy="576453"/>
                <a:chOff x="2323204" y="1126171"/>
                <a:chExt cx="734610" cy="576453"/>
              </a:xfrm>
            </p:grpSpPr>
            <p:pic>
              <p:nvPicPr>
                <p:cNvPr descr="cAMP.png" id="713" name="Google Shape;713;p19"/>
                <p:cNvPicPr preferRelativeResize="0"/>
                <p:nvPr/>
              </p:nvPicPr>
              <p:blipFill rotWithShape="1">
                <a:blip r:embed="rId5">
                  <a:alphaModFix amt="81000"/>
                </a:blip>
                <a:srcRect b="0" l="0" r="0" t="0"/>
                <a:stretch/>
              </p:blipFill>
              <p:spPr>
                <a:xfrm>
                  <a:off x="2389023" y="1126171"/>
                  <a:ext cx="577306" cy="57645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14" name="Google Shape;714;p19"/>
                <p:cNvSpPr txBox="1"/>
                <p:nvPr/>
              </p:nvSpPr>
              <p:spPr>
                <a:xfrm>
                  <a:off x="2323204" y="1207947"/>
                  <a:ext cx="734610" cy="30777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4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cAMP</a:t>
                  </a:r>
                  <a:endParaRPr b="1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  <p:grpSp>
            <p:nvGrpSpPr>
              <p:cNvPr id="715" name="Google Shape;715;p19"/>
              <p:cNvGrpSpPr/>
              <p:nvPr/>
            </p:nvGrpSpPr>
            <p:grpSpPr>
              <a:xfrm>
                <a:off x="1533485" y="1092563"/>
                <a:ext cx="693951" cy="576453"/>
                <a:chOff x="2323203" y="1092563"/>
                <a:chExt cx="693951" cy="576453"/>
              </a:xfrm>
            </p:grpSpPr>
            <p:pic>
              <p:nvPicPr>
                <p:cNvPr descr="cAMP.png" id="716" name="Google Shape;716;p19"/>
                <p:cNvPicPr preferRelativeResize="0"/>
                <p:nvPr/>
              </p:nvPicPr>
              <p:blipFill rotWithShape="1">
                <a:blip r:embed="rId5">
                  <a:alphaModFix amt="81000"/>
                </a:blip>
                <a:srcRect b="0" l="0" r="0" t="0"/>
                <a:stretch/>
              </p:blipFill>
              <p:spPr>
                <a:xfrm>
                  <a:off x="2365688" y="1092563"/>
                  <a:ext cx="577306" cy="57645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</p:pic>
            <p:sp>
              <p:nvSpPr>
                <p:cNvPr id="717" name="Google Shape;717;p19"/>
                <p:cNvSpPr txBox="1"/>
                <p:nvPr/>
              </p:nvSpPr>
              <p:spPr>
                <a:xfrm>
                  <a:off x="2323203" y="1207947"/>
                  <a:ext cx="693951" cy="30777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rotWithShape="0" algn="tl" dir="2700000" dist="38100">
                    <a:srgbClr val="000000">
                      <a:alpha val="40000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400">
                      <a:solidFill>
                        <a:schemeClr val="lt1"/>
                      </a:solidFill>
                      <a:latin typeface="Gill Sans"/>
                      <a:ea typeface="Gill Sans"/>
                      <a:cs typeface="Gill Sans"/>
                      <a:sym typeface="Gill Sans"/>
                    </a:rPr>
                    <a:t>cAMP</a:t>
                  </a:r>
                  <a:endParaRPr b="1" sz="18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endParaRPr>
                </a:p>
              </p:txBody>
            </p:sp>
          </p:grpSp>
        </p:grpSp>
      </p:grpSp>
      <p:grpSp>
        <p:nvGrpSpPr>
          <p:cNvPr id="718" name="Google Shape;718;p19"/>
          <p:cNvGrpSpPr/>
          <p:nvPr/>
        </p:nvGrpSpPr>
        <p:grpSpPr>
          <a:xfrm>
            <a:off x="1820761" y="6021452"/>
            <a:ext cx="5498382" cy="771201"/>
            <a:chOff x="1592302" y="5779128"/>
            <a:chExt cx="5498382" cy="771201"/>
          </a:xfrm>
        </p:grpSpPr>
        <p:grpSp>
          <p:nvGrpSpPr>
            <p:cNvPr id="719" name="Google Shape;719;p19"/>
            <p:cNvGrpSpPr/>
            <p:nvPr/>
          </p:nvGrpSpPr>
          <p:grpSpPr>
            <a:xfrm>
              <a:off x="6293212" y="5779128"/>
              <a:ext cx="465884" cy="530891"/>
              <a:chOff x="6293212" y="5779128"/>
              <a:chExt cx="465884" cy="530891"/>
            </a:xfrm>
          </p:grpSpPr>
          <p:cxnSp>
            <p:nvCxnSpPr>
              <p:cNvPr id="720" name="Google Shape;720;p19"/>
              <p:cNvCxnSpPr/>
              <p:nvPr/>
            </p:nvCxnSpPr>
            <p:spPr>
              <a:xfrm>
                <a:off x="6293212" y="5788607"/>
                <a:ext cx="465884" cy="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2B6E32"/>
                </a:solidFill>
                <a:prstDash val="solid"/>
                <a:round/>
                <a:headEnd len="sm" w="sm" type="none"/>
                <a:tailEnd len="med" w="med" type="stealth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721" name="Google Shape;721;p19"/>
              <p:cNvCxnSpPr/>
              <p:nvPr/>
            </p:nvCxnSpPr>
            <p:spPr>
              <a:xfrm rot="10800000">
                <a:off x="6300309" y="5779128"/>
                <a:ext cx="0" cy="530891"/>
              </a:xfrm>
              <a:prstGeom prst="straightConnector1">
                <a:avLst/>
              </a:prstGeom>
              <a:noFill/>
              <a:ln cap="flat" cmpd="sng" w="25400">
                <a:solidFill>
                  <a:srgbClr val="2B6E3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</p:grpSp>
        <p:grpSp>
          <p:nvGrpSpPr>
            <p:cNvPr id="722" name="Google Shape;722;p19"/>
            <p:cNvGrpSpPr/>
            <p:nvPr/>
          </p:nvGrpSpPr>
          <p:grpSpPr>
            <a:xfrm>
              <a:off x="3253056" y="6088664"/>
              <a:ext cx="2176874" cy="461665"/>
              <a:chOff x="3234611" y="5608045"/>
              <a:chExt cx="2176874" cy="461665"/>
            </a:xfrm>
          </p:grpSpPr>
          <p:sp>
            <p:nvSpPr>
              <p:cNvPr id="723" name="Google Shape;723;p19"/>
              <p:cNvSpPr/>
              <p:nvPr/>
            </p:nvSpPr>
            <p:spPr>
              <a:xfrm>
                <a:off x="3234611" y="5632516"/>
                <a:ext cx="2176874" cy="412723"/>
              </a:xfrm>
              <a:prstGeom prst="roundRect">
                <a:avLst>
                  <a:gd fmla="val 16667" name="adj"/>
                </a:avLst>
              </a:prstGeom>
              <a:noFill/>
              <a:ln cap="flat" cmpd="sng" w="38100">
                <a:solidFill>
                  <a:srgbClr val="2B6E3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3000">
                  <a:srgbClr val="000000">
                    <a:alpha val="3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24" name="Google Shape;724;p19"/>
              <p:cNvSpPr txBox="1"/>
              <p:nvPr/>
            </p:nvSpPr>
            <p:spPr>
              <a:xfrm>
                <a:off x="3839090" y="5608045"/>
                <a:ext cx="967916" cy="46166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rotWithShape="0" algn="tl" dir="2700000" dist="38100">
                  <a:srgbClr val="000000">
                    <a:alpha val="40000"/>
                  </a:srgbClr>
                </a:outerShdw>
              </a:effectLst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>
                    <a:solidFill>
                      <a:schemeClr val="lt1"/>
                    </a:solidFill>
                    <a:latin typeface="Gill Sans"/>
                    <a:ea typeface="Gill Sans"/>
                    <a:cs typeface="Gill Sans"/>
                    <a:sym typeface="Gill Sans"/>
                  </a:rPr>
                  <a:t>CRE</a:t>
                </a:r>
                <a:endParaRPr baseline="-25000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cxnSp>
          <p:nvCxnSpPr>
            <p:cNvPr id="725" name="Google Shape;725;p19"/>
            <p:cNvCxnSpPr/>
            <p:nvPr/>
          </p:nvCxnSpPr>
          <p:spPr>
            <a:xfrm>
              <a:off x="1592302" y="6319496"/>
              <a:ext cx="1660754" cy="0"/>
            </a:xfrm>
            <a:prstGeom prst="straightConnector1">
              <a:avLst/>
            </a:prstGeom>
            <a:noFill/>
            <a:ln cap="flat" cmpd="sng" w="25400">
              <a:solidFill>
                <a:srgbClr val="2B6E3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cxnSp>
          <p:nvCxnSpPr>
            <p:cNvPr id="726" name="Google Shape;726;p19"/>
            <p:cNvCxnSpPr/>
            <p:nvPr/>
          </p:nvCxnSpPr>
          <p:spPr>
            <a:xfrm>
              <a:off x="5429930" y="6319496"/>
              <a:ext cx="1660754" cy="0"/>
            </a:xfrm>
            <a:prstGeom prst="straightConnector1">
              <a:avLst/>
            </a:prstGeom>
            <a:noFill/>
            <a:ln cap="flat" cmpd="sng" w="25400">
              <a:solidFill>
                <a:srgbClr val="2B6E3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</p:grpSp>
      <p:grpSp>
        <p:nvGrpSpPr>
          <p:cNvPr id="727" name="Google Shape;727;p19"/>
          <p:cNvGrpSpPr/>
          <p:nvPr/>
        </p:nvGrpSpPr>
        <p:grpSpPr>
          <a:xfrm>
            <a:off x="3828465" y="4521955"/>
            <a:ext cx="1523854" cy="695504"/>
            <a:chOff x="3828465" y="4521955"/>
            <a:chExt cx="1523854" cy="695504"/>
          </a:xfrm>
        </p:grpSpPr>
        <p:cxnSp>
          <p:nvCxnSpPr>
            <p:cNvPr id="728" name="Google Shape;728;p19"/>
            <p:cNvCxnSpPr/>
            <p:nvPr/>
          </p:nvCxnSpPr>
          <p:spPr>
            <a:xfrm>
              <a:off x="4569952" y="4521955"/>
              <a:ext cx="0" cy="426184"/>
            </a:xfrm>
            <a:prstGeom prst="straightConnector1">
              <a:avLst/>
            </a:prstGeom>
            <a:noFill/>
            <a:ln cap="flat" cmpd="sng" w="25400">
              <a:solidFill>
                <a:srgbClr val="595959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</p:cxnSp>
        <p:grpSp>
          <p:nvGrpSpPr>
            <p:cNvPr id="729" name="Google Shape;729;p19"/>
            <p:cNvGrpSpPr/>
            <p:nvPr/>
          </p:nvGrpSpPr>
          <p:grpSpPr>
            <a:xfrm>
              <a:off x="3828465" y="4948139"/>
              <a:ext cx="1523854" cy="269320"/>
              <a:chOff x="3839467" y="4817573"/>
              <a:chExt cx="1108515" cy="269320"/>
            </a:xfrm>
          </p:grpSpPr>
          <p:cxnSp>
            <p:nvCxnSpPr>
              <p:cNvPr id="730" name="Google Shape;730;p19"/>
              <p:cNvCxnSpPr/>
              <p:nvPr/>
            </p:nvCxnSpPr>
            <p:spPr>
              <a:xfrm>
                <a:off x="4937610" y="4817573"/>
                <a:ext cx="0" cy="26932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595959"/>
                </a:solidFill>
                <a:prstDash val="dash"/>
                <a:round/>
                <a:headEnd len="sm" w="sm" type="none"/>
                <a:tailEnd len="med" w="med" type="stealth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731" name="Google Shape;731;p19"/>
              <p:cNvCxnSpPr/>
              <p:nvPr/>
            </p:nvCxnSpPr>
            <p:spPr>
              <a:xfrm>
                <a:off x="3850021" y="4817573"/>
                <a:ext cx="0" cy="269320"/>
              </a:xfrm>
              <a:prstGeom prst="straightConnector1">
                <a:avLst/>
              </a:prstGeom>
              <a:noFill/>
              <a:ln cap="flat" cmpd="sng" w="25400">
                <a:solidFill>
                  <a:srgbClr val="595959"/>
                </a:solidFill>
                <a:prstDash val="dash"/>
                <a:round/>
                <a:headEnd len="sm" w="sm" type="none"/>
                <a:tailEnd len="med" w="med" type="stealth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cxnSp>
            <p:nvCxnSpPr>
              <p:cNvPr id="732" name="Google Shape;732;p19"/>
              <p:cNvCxnSpPr/>
              <p:nvPr/>
            </p:nvCxnSpPr>
            <p:spPr>
              <a:xfrm flipH="1" rot="10800000">
                <a:off x="3839467" y="4829198"/>
                <a:ext cx="1108515" cy="1"/>
              </a:xfrm>
              <a:prstGeom prst="straightConnector1">
                <a:avLst/>
              </a:prstGeom>
              <a:noFill/>
              <a:ln cap="flat" cmpd="sng" w="25400">
                <a:solidFill>
                  <a:srgbClr val="595959"/>
                </a:solidFill>
                <a:prstDash val="dash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</p:grpSp>
      </p:grpSp>
      <p:grpSp>
        <p:nvGrpSpPr>
          <p:cNvPr id="733" name="Google Shape;733;p19"/>
          <p:cNvGrpSpPr/>
          <p:nvPr/>
        </p:nvGrpSpPr>
        <p:grpSpPr>
          <a:xfrm>
            <a:off x="3833109" y="5587501"/>
            <a:ext cx="1458168" cy="782464"/>
            <a:chOff x="4071320" y="5736831"/>
            <a:chExt cx="1458168" cy="782464"/>
          </a:xfrm>
        </p:grpSpPr>
        <p:pic>
          <p:nvPicPr>
            <p:cNvPr descr="CREB.png" id="734" name="Google Shape;734;p1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071320" y="5736831"/>
              <a:ext cx="1458168" cy="7824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5" name="Google Shape;735;p19"/>
            <p:cNvSpPr txBox="1"/>
            <p:nvPr/>
          </p:nvSpPr>
          <p:spPr>
            <a:xfrm>
              <a:off x="4316446" y="5897231"/>
              <a:ext cx="967916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rPr>
                <a:t>CREB</a:t>
              </a:r>
              <a:endParaRPr baseline="-25000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736" name="Google Shape;736;p19"/>
          <p:cNvSpPr txBox="1"/>
          <p:nvPr/>
        </p:nvSpPr>
        <p:spPr>
          <a:xfrm>
            <a:off x="7088319" y="5832239"/>
            <a:ext cx="161566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Gene Transcription</a:t>
            </a:r>
            <a:endParaRPr sz="1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7" name="Google Shape;737;p19"/>
          <p:cNvSpPr/>
          <p:nvPr/>
        </p:nvSpPr>
        <p:spPr>
          <a:xfrm>
            <a:off x="1808601" y="3743041"/>
            <a:ext cx="5369522" cy="1205098"/>
          </a:xfrm>
          <a:prstGeom prst="arc">
            <a:avLst>
              <a:gd fmla="val 10993617" name="adj1"/>
              <a:gd fmla="val 21460560" name="adj2"/>
            </a:avLst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8" name="Google Shape;738;p19"/>
          <p:cNvSpPr txBox="1"/>
          <p:nvPr/>
        </p:nvSpPr>
        <p:spPr>
          <a:xfrm>
            <a:off x="1608794" y="5025762"/>
            <a:ext cx="98315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Nucleus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9" name="Google Shape;739;p19"/>
          <p:cNvSpPr txBox="1"/>
          <p:nvPr/>
        </p:nvSpPr>
        <p:spPr>
          <a:xfrm>
            <a:off x="5778500" y="2099359"/>
            <a:ext cx="30607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cAMP activates PKA.  CREB binds CRE.</a:t>
            </a:r>
            <a:endParaRPr sz="2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olstice">
  <a:themeElements>
    <a:clrScheme name="Slipstream">
      <a:dk1>
        <a:srgbClr val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