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FCFEC"/>
              </a:gs>
              <a:gs pos="75000">
                <a:srgbClr val="FFF7B9"/>
              </a:gs>
              <a:gs pos="91000">
                <a:srgbClr val="C2D59B"/>
              </a:gs>
              <a:gs pos="100000">
                <a:srgbClr val="C2D59B"/>
              </a:gs>
            </a:gsLst>
            <a:lin ang="5400000" scaled="0"/>
          </a:gra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Toll-like receptors</a:t>
            </a:r>
            <a:endParaRPr/>
          </a:p>
        </p:txBody>
      </p:sp>
      <p:grpSp>
        <p:nvGrpSpPr>
          <p:cNvPr id="91" name="Google Shape;91;p13"/>
          <p:cNvGrpSpPr/>
          <p:nvPr/>
        </p:nvGrpSpPr>
        <p:grpSpPr>
          <a:xfrm>
            <a:off x="0" y="1600200"/>
            <a:ext cx="9220200" cy="1142757"/>
            <a:chOff x="0" y="2437955"/>
            <a:chExt cx="9220200" cy="1142757"/>
          </a:xfrm>
        </p:grpSpPr>
        <p:sp>
          <p:nvSpPr>
            <p:cNvPr id="92" name="Google Shape;92;p1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rgbClr val="97B85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3" name="Google Shape;93;p13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94" name="Google Shape;94;p13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grpSp>
            <p:nvGrpSpPr>
              <p:cNvPr id="95" name="Google Shape;95;p13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96" name="Google Shape;96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" name="Google Shape;97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" name="Google Shape;98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" name="Google Shape;99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0" name="Google Shape;100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1" name="Google Shape;101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2" name="Google Shape;102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3" name="Google Shape;103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4" name="Google Shape;104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" name="Google Shape;105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" name="Google Shape;106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7" name="Google Shape;107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8" name="Google Shape;108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9" name="Google Shape;109;p13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10" name="Google Shape;110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" name="Google Shape;111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" name="Google Shape;112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" name="Google Shape;113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" name="Google Shape;114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" name="Google Shape;115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" name="Google Shape;116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" name="Google Shape;117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" name="Google Shape;118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" name="Google Shape;119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" name="Google Shape;120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" name="Google Shape;121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2" name="Google Shape;122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3" name="Google Shape;123;p13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24" name="Google Shape;124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" name="Google Shape;125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" name="Google Shape;126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" name="Google Shape;127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" name="Google Shape;128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" name="Google Shape;129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" name="Google Shape;130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" name="Google Shape;131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2" name="Google Shape;132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3" name="Google Shape;133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4" name="Google Shape;134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5" name="Google Shape;135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6" name="Google Shape;136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37" name="Google Shape;137;p13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" name="Google Shape;138;p13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2" name="Google Shape;142;p13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Google Shape;143;p13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3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Google Shape;147;p13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" name="Google Shape;148;p13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" name="Google Shape;149;p13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" name="Google Shape;151;p13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" name="Google Shape;152;p13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Google Shape;153;p13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6" name="Google Shape;156;p13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157" name="Google Shape;157;p13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158" name="Google Shape;158;p13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59" name="Google Shape;159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0" name="Google Shape;160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1" name="Google Shape;161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2" name="Google Shape;162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3" name="Google Shape;163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4" name="Google Shape;164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5" name="Google Shape;165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6" name="Google Shape;166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7" name="Google Shape;167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8" name="Google Shape;168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9" name="Google Shape;169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0" name="Google Shape;170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1" name="Google Shape;171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2" name="Google Shape;172;p13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73" name="Google Shape;173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4" name="Google Shape;174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5" name="Google Shape;175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6" name="Google Shape;176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7" name="Google Shape;177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8" name="Google Shape;178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9" name="Google Shape;179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0" name="Google Shape;180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1" name="Google Shape;181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2" name="Google Shape;182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3" name="Google Shape;183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4" name="Google Shape;184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5" name="Google Shape;185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86" name="Google Shape;186;p13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87" name="Google Shape;187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8" name="Google Shape;188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9" name="Google Shape;189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0" name="Google Shape;190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1" name="Google Shape;191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2" name="Google Shape;192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3" name="Google Shape;193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4" name="Google Shape;194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5" name="Google Shape;195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6" name="Google Shape;196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7" name="Google Shape;197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8" name="Google Shape;198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9" name="Google Shape;199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00" name="Google Shape;200;p13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01" name="Google Shape;201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2" name="Google Shape;202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3" name="Google Shape;203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4" name="Google Shape;204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5" name="Google Shape;205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6" name="Google Shape;206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7" name="Google Shape;207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8" name="Google Shape;208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9" name="Google Shape;209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0" name="Google Shape;210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1" name="Google Shape;211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2" name="Google Shape;212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3" name="Google Shape;213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14" name="Google Shape;214;p1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Google Shape;215;p13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Google Shape;216;p13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Google Shape;217;p13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8" name="Google Shape;218;p13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9" name="Google Shape;219;p13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20" name="Google Shape;220;p13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221" name="Google Shape;221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22" name="Google Shape;22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3" name="Google Shape;22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24" name="Google Shape;224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25" name="Google Shape;22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6" name="Google Shape;22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27" name="Google Shape;227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8" name="Google Shape;22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9" name="Google Shape;22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30" name="Google Shape;230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1" name="Google Shape;23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2" name="Google Shape;23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33" name="Google Shape;233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4" name="Google Shape;23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5" name="Google Shape;23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36" name="Google Shape;236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7" name="Google Shape;23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8" name="Google Shape;23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39" name="Google Shape;239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0" name="Google Shape;24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1" name="Google Shape;24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42" name="Google Shape;242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3" name="Google Shape;24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4" name="Google Shape;24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45" name="Google Shape;245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6" name="Google Shape;24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7" name="Google Shape;24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48" name="Google Shape;248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9" name="Google Shape;24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0" name="Google Shape;25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51" name="Google Shape;251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2" name="Google Shape;25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3" name="Google Shape;25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54" name="Google Shape;254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5" name="Google Shape;25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6" name="Google Shape;25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57" name="Google Shape;257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58" name="Google Shape;25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9" name="Google Shape;25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0" name="Google Shape;260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1" name="Google Shape;26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2" name="Google Shape;26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3" name="Google Shape;263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4" name="Google Shape;26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5" name="Google Shape;26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6" name="Google Shape;266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7" name="Google Shape;26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8" name="Google Shape;26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9" name="Google Shape;269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0" name="Google Shape;27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1" name="Google Shape;27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72" name="Google Shape;272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3" name="Google Shape;27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4" name="Google Shape;27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75" name="Google Shape;275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6" name="Google Shape;27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7" name="Google Shape;27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78" name="Google Shape;278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9" name="Google Shape;27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0" name="Google Shape;28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81" name="Google Shape;281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2" name="Google Shape;28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3" name="Google Shape;28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84" name="Google Shape;284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5" name="Google Shape;28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6" name="Google Shape;28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87" name="Google Shape;287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8" name="Google Shape;28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9" name="Google Shape;28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90" name="Google Shape;290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1" name="Google Shape;29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2" name="Google Shape;29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93" name="Google Shape;293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4" name="Google Shape;29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5" name="Google Shape;29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96" name="Google Shape;296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7" name="Google Shape;29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8" name="Google Shape;29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99" name="Google Shape;299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0" name="Google Shape;30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1" name="Google Shape;30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02" name="Google Shape;302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3" name="Google Shape;30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4" name="Google Shape;30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305" name="Google Shape;305;p13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306" name="Google Shape;306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7" name="Google Shape;30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8" name="Google Shape;30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09" name="Google Shape;309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10" name="Google Shape;31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1" name="Google Shape;31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12" name="Google Shape;312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3" name="Google Shape;31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4" name="Google Shape;31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15" name="Google Shape;315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6" name="Google Shape;31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7" name="Google Shape;31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18" name="Google Shape;318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9" name="Google Shape;31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0" name="Google Shape;32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21" name="Google Shape;321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2" name="Google Shape;32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3" name="Google Shape;32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24" name="Google Shape;324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5" name="Google Shape;32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6" name="Google Shape;32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27" name="Google Shape;327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28" name="Google Shape;32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9" name="Google Shape;32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30" name="Google Shape;330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Google Shape;33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2" name="Google Shape;33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33" name="Google Shape;333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4" name="Google Shape;33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5" name="Google Shape;33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36" name="Google Shape;336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7" name="Google Shape;33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8" name="Google Shape;33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39" name="Google Shape;339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0" name="Google Shape;34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1" name="Google Shape;34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42" name="Google Shape;342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3" name="Google Shape;34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4" name="Google Shape;34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45" name="Google Shape;345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6" name="Google Shape;34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7" name="Google Shape;34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48" name="Google Shape;348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9" name="Google Shape;34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0" name="Google Shape;35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51" name="Google Shape;351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2" name="Google Shape;35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3" name="Google Shape;35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54" name="Google Shape;354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5" name="Google Shape;35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6" name="Google Shape;35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57" name="Google Shape;357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8" name="Google Shape;35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9" name="Google Shape;35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60" name="Google Shape;360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1" name="Google Shape;36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2" name="Google Shape;36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63" name="Google Shape;363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4" name="Google Shape;36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5" name="Google Shape;36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66" name="Google Shape;366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7" name="Google Shape;36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8" name="Google Shape;36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69" name="Google Shape;369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0" name="Google Shape;37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1" name="Google Shape;37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72" name="Google Shape;372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3" name="Google Shape;37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4" name="Google Shape;37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75" name="Google Shape;375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6" name="Google Shape;37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7" name="Google Shape;37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78" name="Google Shape;378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9" name="Google Shape;37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0" name="Google Shape;38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81" name="Google Shape;381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2" name="Google Shape;38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3" name="Google Shape;38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84" name="Google Shape;384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5" name="Google Shape;38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6" name="Google Shape;38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87" name="Google Shape;387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8" name="Google Shape;38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9" name="Google Shape;38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390" name="Google Shape;390;p13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91" name="Google Shape;391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92" name="Google Shape;39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3" name="Google Shape;39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94" name="Google Shape;394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95" name="Google Shape;39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6" name="Google Shape;39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97" name="Google Shape;397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8" name="Google Shape;39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9" name="Google Shape;39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00" name="Google Shape;400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1" name="Google Shape;40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2" name="Google Shape;40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03" name="Google Shape;403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4" name="Google Shape;40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5" name="Google Shape;40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06" name="Google Shape;406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7" name="Google Shape;40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8" name="Google Shape;40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09" name="Google Shape;409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0" name="Google Shape;41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1" name="Google Shape;41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12" name="Google Shape;412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13" name="Google Shape;41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4" name="Google Shape;41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15" name="Google Shape;415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" name="Google Shape;41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7" name="Google Shape;41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18" name="Google Shape;418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9" name="Google Shape;41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0" name="Google Shape;42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21" name="Google Shape;421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2" name="Google Shape;42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3" name="Google Shape;42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24" name="Google Shape;424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5" name="Google Shape;42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6" name="Google Shape;42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27" name="Google Shape;427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28" name="Google Shape;42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9" name="Google Shape;42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30" name="Google Shape;430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1" name="Google Shape;43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2" name="Google Shape;43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33" name="Google Shape;433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4" name="Google Shape;43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5" name="Google Shape;43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36" name="Google Shape;436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7" name="Google Shape;43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8" name="Google Shape;43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39" name="Google Shape;439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0" name="Google Shape;44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1" name="Google Shape;44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42" name="Google Shape;442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3" name="Google Shape;44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4" name="Google Shape;44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45" name="Google Shape;445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6" name="Google Shape;44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7" name="Google Shape;44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48" name="Google Shape;448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9" name="Google Shape;44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0" name="Google Shape;45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51" name="Google Shape;451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2" name="Google Shape;45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3" name="Google Shape;45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54" name="Google Shape;454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5" name="Google Shape;45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6" name="Google Shape;45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57" name="Google Shape;457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8" name="Google Shape;45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9" name="Google Shape;45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60" name="Google Shape;460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1" name="Google Shape;46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2" name="Google Shape;46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63" name="Google Shape;463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4" name="Google Shape;46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5" name="Google Shape;46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66" name="Google Shape;466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7" name="Google Shape;46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8" name="Google Shape;46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69" name="Google Shape;469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0" name="Google Shape;47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71" name="Google Shape;47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72" name="Google Shape;472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3" name="Google Shape;47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74" name="Google Shape;47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475" name="Google Shape;475;p13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476" name="Google Shape;476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7" name="Google Shape;47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78" name="Google Shape;47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79" name="Google Shape;479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80" name="Google Shape;48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81" name="Google Shape;48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82" name="Google Shape;482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3" name="Google Shape;48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84" name="Google Shape;48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85" name="Google Shape;485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6" name="Google Shape;48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87" name="Google Shape;48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88" name="Google Shape;488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9" name="Google Shape;48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0" name="Google Shape;49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91" name="Google Shape;491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2" name="Google Shape;49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3" name="Google Shape;49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94" name="Google Shape;494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5" name="Google Shape;49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6" name="Google Shape;49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97" name="Google Shape;497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98" name="Google Shape;49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9" name="Google Shape;49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0" name="Google Shape;500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1" name="Google Shape;50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2" name="Google Shape;50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3" name="Google Shape;503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4" name="Google Shape;50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5" name="Google Shape;50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6" name="Google Shape;506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7" name="Google Shape;50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8" name="Google Shape;50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9" name="Google Shape;509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0" name="Google Shape;51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11" name="Google Shape;51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12" name="Google Shape;512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13" name="Google Shape;51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14" name="Google Shape;51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15" name="Google Shape;515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6" name="Google Shape;51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17" name="Google Shape;51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18" name="Google Shape;518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9" name="Google Shape;51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0" name="Google Shape;52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21" name="Google Shape;521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2" name="Google Shape;52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3" name="Google Shape;52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24" name="Google Shape;524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5" name="Google Shape;52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6" name="Google Shape;52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27" name="Google Shape;527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8" name="Google Shape;52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9" name="Google Shape;52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30" name="Google Shape;530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1" name="Google Shape;53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2" name="Google Shape;53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33" name="Google Shape;533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4" name="Google Shape;53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5" name="Google Shape;53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36" name="Google Shape;536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7" name="Google Shape;53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8" name="Google Shape;53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39" name="Google Shape;539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0" name="Google Shape;54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1" name="Google Shape;54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42" name="Google Shape;542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3" name="Google Shape;54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4" name="Google Shape;54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45" name="Google Shape;545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6" name="Google Shape;54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7" name="Google Shape;54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48" name="Google Shape;548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9" name="Google Shape;54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0" name="Google Shape;55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51" name="Google Shape;551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2" name="Google Shape;55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3" name="Google Shape;55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54" name="Google Shape;554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5" name="Google Shape;55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6" name="Google Shape;55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57" name="Google Shape;557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8" name="Google Shape;55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9" name="Google Shape;55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sp>
        <p:nvSpPr>
          <p:cNvPr id="560" name="Google Shape;560;p13"/>
          <p:cNvSpPr/>
          <p:nvPr/>
        </p:nvSpPr>
        <p:spPr>
          <a:xfrm>
            <a:off x="3856123" y="3200400"/>
            <a:ext cx="5998584" cy="4343400"/>
          </a:xfrm>
          <a:prstGeom prst="ellipse">
            <a:avLst/>
          </a:prstGeom>
          <a:solidFill>
            <a:srgbClr val="92CCDC"/>
          </a:solidFill>
          <a:ln cap="flat" cmpd="sng" w="25400">
            <a:solidFill>
              <a:srgbClr val="3185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1" name="Google Shape;561;p13"/>
          <p:cNvSpPr/>
          <p:nvPr/>
        </p:nvSpPr>
        <p:spPr>
          <a:xfrm>
            <a:off x="4008522" y="3429000"/>
            <a:ext cx="5693784" cy="3886200"/>
          </a:xfrm>
          <a:prstGeom prst="ellipse">
            <a:avLst/>
          </a:prstGeom>
          <a:gradFill>
            <a:gsLst>
              <a:gs pos="0">
                <a:srgbClr val="FCDEB2"/>
              </a:gs>
              <a:gs pos="8000">
                <a:srgbClr val="FCDEB2"/>
              </a:gs>
              <a:gs pos="36000">
                <a:srgbClr val="FAC77D"/>
              </a:gs>
              <a:gs pos="58000">
                <a:srgbClr val="FBA97D"/>
              </a:gs>
              <a:gs pos="100000">
                <a:srgbClr val="FBA97D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3185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2" name="Google Shape;562;p13"/>
          <p:cNvSpPr txBox="1"/>
          <p:nvPr/>
        </p:nvSpPr>
        <p:spPr>
          <a:xfrm>
            <a:off x="8001000" y="2895600"/>
            <a:ext cx="149909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nucleus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63" name="Google Shape;563;p13"/>
          <p:cNvGrpSpPr/>
          <p:nvPr/>
        </p:nvGrpSpPr>
        <p:grpSpPr>
          <a:xfrm>
            <a:off x="5130306" y="5763405"/>
            <a:ext cx="3200400" cy="256395"/>
            <a:chOff x="4156364" y="6151418"/>
            <a:chExt cx="3200400" cy="256395"/>
          </a:xfrm>
        </p:grpSpPr>
        <p:sp>
          <p:nvSpPr>
            <p:cNvPr id="564" name="Google Shape;564;p13"/>
            <p:cNvSpPr/>
            <p:nvPr/>
          </p:nvSpPr>
          <p:spPr>
            <a:xfrm>
              <a:off x="4156364" y="6151418"/>
              <a:ext cx="3048000" cy="235613"/>
            </a:xfrm>
            <a:custGeom>
              <a:rect b="b" l="l" r="r" t="t"/>
              <a:pathLst>
                <a:path extrusionOk="0" h="235613" w="3048000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5" name="Google Shape;565;p13"/>
            <p:cNvSpPr/>
            <p:nvPr/>
          </p:nvSpPr>
          <p:spPr>
            <a:xfrm>
              <a:off x="4308764" y="6172200"/>
              <a:ext cx="3048000" cy="235613"/>
            </a:xfrm>
            <a:custGeom>
              <a:rect b="b" l="l" r="r" t="t"/>
              <a:pathLst>
                <a:path extrusionOk="0" h="235613" w="3048000">
                  <a:moveTo>
                    <a:pt x="0" y="0"/>
                  </a:moveTo>
                  <a:cubicBezTo>
                    <a:pt x="66963" y="88900"/>
                    <a:pt x="133927" y="177800"/>
                    <a:pt x="207818" y="180109"/>
                  </a:cubicBezTo>
                  <a:cubicBezTo>
                    <a:pt x="281709" y="182418"/>
                    <a:pt x="364836" y="9237"/>
                    <a:pt x="443345" y="13855"/>
                  </a:cubicBezTo>
                  <a:cubicBezTo>
                    <a:pt x="521854" y="18473"/>
                    <a:pt x="609599" y="207818"/>
                    <a:pt x="678872" y="207818"/>
                  </a:cubicBezTo>
                  <a:cubicBezTo>
                    <a:pt x="748145" y="207818"/>
                    <a:pt x="794326" y="16164"/>
                    <a:pt x="858981" y="13855"/>
                  </a:cubicBezTo>
                  <a:cubicBezTo>
                    <a:pt x="923636" y="11546"/>
                    <a:pt x="999836" y="193964"/>
                    <a:pt x="1066800" y="193964"/>
                  </a:cubicBezTo>
                  <a:cubicBezTo>
                    <a:pt x="1133764" y="193964"/>
                    <a:pt x="1196109" y="16164"/>
                    <a:pt x="1260763" y="13855"/>
                  </a:cubicBezTo>
                  <a:cubicBezTo>
                    <a:pt x="1325417" y="11546"/>
                    <a:pt x="1392382" y="177800"/>
                    <a:pt x="1454727" y="180109"/>
                  </a:cubicBezTo>
                  <a:cubicBezTo>
                    <a:pt x="1517072" y="182418"/>
                    <a:pt x="1572491" y="23091"/>
                    <a:pt x="1634836" y="27709"/>
                  </a:cubicBezTo>
                  <a:cubicBezTo>
                    <a:pt x="1697181" y="32327"/>
                    <a:pt x="1768764" y="207818"/>
                    <a:pt x="1828800" y="207818"/>
                  </a:cubicBezTo>
                  <a:cubicBezTo>
                    <a:pt x="1888836" y="207818"/>
                    <a:pt x="1941945" y="32327"/>
                    <a:pt x="1995054" y="27709"/>
                  </a:cubicBezTo>
                  <a:cubicBezTo>
                    <a:pt x="2048163" y="23091"/>
                    <a:pt x="2092036" y="180109"/>
                    <a:pt x="2147454" y="180109"/>
                  </a:cubicBezTo>
                  <a:cubicBezTo>
                    <a:pt x="2202872" y="180109"/>
                    <a:pt x="2272145" y="18473"/>
                    <a:pt x="2327563" y="27709"/>
                  </a:cubicBezTo>
                  <a:cubicBezTo>
                    <a:pt x="2382981" y="36945"/>
                    <a:pt x="2422236" y="230909"/>
                    <a:pt x="2479963" y="235527"/>
                  </a:cubicBezTo>
                  <a:cubicBezTo>
                    <a:pt x="2537690" y="240145"/>
                    <a:pt x="2616200" y="57727"/>
                    <a:pt x="2673927" y="55418"/>
                  </a:cubicBezTo>
                  <a:cubicBezTo>
                    <a:pt x="2731654" y="53109"/>
                    <a:pt x="2763982" y="219364"/>
                    <a:pt x="2826327" y="221673"/>
                  </a:cubicBezTo>
                  <a:cubicBezTo>
                    <a:pt x="2888672" y="223982"/>
                    <a:pt x="3048000" y="69273"/>
                    <a:pt x="3048000" y="69273"/>
                  </a:cubicBezTo>
                  <a:lnTo>
                    <a:pt x="3048000" y="69273"/>
                  </a:lnTo>
                  <a:lnTo>
                    <a:pt x="3048000" y="69273"/>
                  </a:lnTo>
                </a:path>
              </a:pathLst>
            </a:custGeom>
            <a:noFill/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66" name="Google Shape;566;p13"/>
          <p:cNvSpPr txBox="1"/>
          <p:nvPr/>
        </p:nvSpPr>
        <p:spPr>
          <a:xfrm>
            <a:off x="156291" y="1905445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 membrane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7" name="Google Shape;567;p13"/>
          <p:cNvSpPr txBox="1"/>
          <p:nvPr/>
        </p:nvSpPr>
        <p:spPr>
          <a:xfrm>
            <a:off x="8001000" y="5329535"/>
            <a:ext cx="149909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DNA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8" name="Google Shape;568;p13"/>
          <p:cNvSpPr/>
          <p:nvPr/>
        </p:nvSpPr>
        <p:spPr>
          <a:xfrm>
            <a:off x="3465303" y="1371600"/>
            <a:ext cx="345058" cy="1371357"/>
          </a:xfrm>
          <a:prstGeom prst="roundRect">
            <a:avLst>
              <a:gd fmla="val 16667" name="adj"/>
            </a:avLst>
          </a:prstGeom>
          <a:solidFill>
            <a:srgbClr val="FCDEB2"/>
          </a:solidFill>
          <a:ln cap="flat" cmpd="sng" w="25400">
            <a:solidFill>
              <a:srgbClr val="FF33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9" name="Google Shape;569;p13"/>
          <p:cNvSpPr/>
          <p:nvPr/>
        </p:nvSpPr>
        <p:spPr>
          <a:xfrm>
            <a:off x="3936985" y="1371600"/>
            <a:ext cx="345058" cy="1371357"/>
          </a:xfrm>
          <a:prstGeom prst="roundRect">
            <a:avLst>
              <a:gd fmla="val 16667" name="adj"/>
            </a:avLst>
          </a:prstGeom>
          <a:solidFill>
            <a:srgbClr val="99FF33"/>
          </a:solidFill>
          <a:ln cap="flat" cmpd="sng" w="25400">
            <a:solidFill>
              <a:srgbClr val="5F497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0" name="Google Shape;570;p13"/>
          <p:cNvSpPr/>
          <p:nvPr/>
        </p:nvSpPr>
        <p:spPr>
          <a:xfrm>
            <a:off x="3473419" y="2742957"/>
            <a:ext cx="336581" cy="686043"/>
          </a:xfrm>
          <a:prstGeom prst="ellipse">
            <a:avLst/>
          </a:prstGeom>
          <a:solidFill>
            <a:srgbClr val="FF3399"/>
          </a:solidFill>
          <a:ln cap="flat" cmpd="sng" w="25400">
            <a:solidFill>
              <a:srgbClr val="FF33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1" name="Google Shape;571;p13"/>
          <p:cNvSpPr/>
          <p:nvPr/>
        </p:nvSpPr>
        <p:spPr>
          <a:xfrm>
            <a:off x="3962400" y="2743200"/>
            <a:ext cx="336581" cy="686043"/>
          </a:xfrm>
          <a:prstGeom prst="ellipse">
            <a:avLst/>
          </a:prstGeom>
          <a:solidFill>
            <a:srgbClr val="76923C"/>
          </a:solidFill>
          <a:ln cap="flat" cmpd="sng" w="25400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2" name="Google Shape;572;p13"/>
          <p:cNvSpPr/>
          <p:nvPr/>
        </p:nvSpPr>
        <p:spPr>
          <a:xfrm>
            <a:off x="3627986" y="3429000"/>
            <a:ext cx="639214" cy="838200"/>
          </a:xfrm>
          <a:prstGeom prst="lightningBolt">
            <a:avLst/>
          </a:prstGeom>
          <a:solidFill>
            <a:srgbClr val="FFFF00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p13"/>
          <p:cNvSpPr txBox="1"/>
          <p:nvPr/>
        </p:nvSpPr>
        <p:spPr>
          <a:xfrm>
            <a:off x="76200" y="3657600"/>
            <a:ext cx="3054881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Involved in the immune response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Signals between downstream proteins result in enhanced transcription of inflammatory genes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4" name="Google Shape;574;p13"/>
          <p:cNvSpPr/>
          <p:nvPr/>
        </p:nvSpPr>
        <p:spPr>
          <a:xfrm>
            <a:off x="5961331" y="4800600"/>
            <a:ext cx="915211" cy="759767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5" name="Google Shape;575;p13"/>
          <p:cNvSpPr txBox="1"/>
          <p:nvPr/>
        </p:nvSpPr>
        <p:spPr>
          <a:xfrm>
            <a:off x="7025546" y="4572000"/>
            <a:ext cx="1862962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Immune response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