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858000" cy="9144000"/>
  <p:embeddedFontLst>
    <p:embeddedFont>
      <p:font typeface="Gill Sans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GillSans-bold.fntdata"/><Relationship Id="rId10" Type="http://schemas.openxmlformats.org/officeDocument/2006/relationships/font" Target="fonts/GillSans-regular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3" name="Google Shape;913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8" name="Shape 1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" name="Google Shape;127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0" name="Google Shape;1280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2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1"/>
          <p:cNvSpPr txBox="1"/>
          <p:nvPr>
            <p:ph idx="1" type="body"/>
          </p:nvPr>
        </p:nvSpPr>
        <p:spPr>
          <a:xfrm rot="5400000">
            <a:off x="2116836" y="-440436"/>
            <a:ext cx="4910328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1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03" name="Google Shape;103;p12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04" name="Google Shape;104;p12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05" name="Google Shape;105;p12"/>
          <p:cNvCxnSpPr/>
          <p:nvPr/>
        </p:nvCxnSpPr>
        <p:spPr>
          <a:xfrm rot="5400000">
            <a:off x="3629607" y="3201952"/>
            <a:ext cx="585216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ctrTitle"/>
          </p:nvPr>
        </p:nvSpPr>
        <p:spPr>
          <a:xfrm>
            <a:off x="1219200" y="3886200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ookman Old Style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subTitle"/>
          </p:nvPr>
        </p:nvSpPr>
        <p:spPr>
          <a:xfrm>
            <a:off x="1219200" y="5124450"/>
            <a:ext cx="6858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600"/>
              </a:spcBef>
              <a:spcAft>
                <a:spcPts val="0"/>
              </a:spcAft>
              <a:buSzPts val="1520"/>
              <a:buNone/>
              <a:defRPr sz="2000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SzPts val="1368"/>
              <a:buNone/>
              <a:defRPr/>
            </a:lvl2pPr>
            <a:lvl3pPr lvl="2" algn="ctr">
              <a:spcBef>
                <a:spcPts val="500"/>
              </a:spcBef>
              <a:spcAft>
                <a:spcPts val="0"/>
              </a:spcAft>
              <a:buSzPts val="1368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26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0" type="dt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2" type="sldNum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4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8" name="Google Shape;38;p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cap="rnd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9" name="Google Shape;39;p4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0" name="Google Shape;40;p4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/>
          <p:nvPr>
            <p:ph type="title"/>
          </p:nvPr>
        </p:nvSpPr>
        <p:spPr>
          <a:xfrm>
            <a:off x="1219200" y="2971800"/>
            <a:ext cx="6858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Bookman Old Style"/>
              <a:buNone/>
              <a:defRPr b="0" sz="3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" type="body"/>
          </p:nvPr>
        </p:nvSpPr>
        <p:spPr>
          <a:xfrm>
            <a:off x="1295400" y="4267200"/>
            <a:ext cx="6781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600"/>
              </a:spcBef>
              <a:spcAft>
                <a:spcPts val="0"/>
              </a:spcAft>
              <a:buSzPts val="152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368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216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98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980"/>
              <a:buNone/>
              <a:defRPr sz="1400">
                <a:solidFill>
                  <a:schemeClr val="lt1"/>
                </a:solidFill>
              </a:defRPr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0" type="dt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1" type="ftr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2" type="sldNum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5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" name="Google Shape;48;p5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6"/>
          <p:cNvSpPr txBox="1"/>
          <p:nvPr>
            <p:ph idx="1" type="body"/>
          </p:nvPr>
        </p:nvSpPr>
        <p:spPr>
          <a:xfrm>
            <a:off x="457200" y="1219200"/>
            <a:ext cx="4041648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2" type="body"/>
          </p:nvPr>
        </p:nvSpPr>
        <p:spPr>
          <a:xfrm>
            <a:off x="4632198" y="1216152"/>
            <a:ext cx="4041648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Bookman Old Style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" type="body"/>
          </p:nvPr>
        </p:nvSpPr>
        <p:spPr>
          <a:xfrm>
            <a:off x="457200" y="1285875"/>
            <a:ext cx="4040188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2" type="body"/>
          </p:nvPr>
        </p:nvSpPr>
        <p:spPr>
          <a:xfrm>
            <a:off x="4648200" y="1295400"/>
            <a:ext cx="4041775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7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7"/>
          <p:cNvSpPr txBox="1"/>
          <p:nvPr>
            <p:ph idx="3" type="body"/>
          </p:nvPr>
        </p:nvSpPr>
        <p:spPr>
          <a:xfrm>
            <a:off x="457200" y="2133600"/>
            <a:ext cx="40386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idx="4" type="body"/>
          </p:nvPr>
        </p:nvSpPr>
        <p:spPr>
          <a:xfrm>
            <a:off x="4648200" y="2133600"/>
            <a:ext cx="40386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8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9" name="Google Shape;69;p8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70" name="Google Shape;70;p8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/>
          <p:nvPr>
            <p:ph type="title"/>
          </p:nvPr>
        </p:nvSpPr>
        <p:spPr>
          <a:xfrm>
            <a:off x="6324600" y="304800"/>
            <a:ext cx="2514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ill Sans"/>
              <a:buNone/>
              <a:defRPr b="1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" type="body"/>
          </p:nvPr>
        </p:nvSpPr>
        <p:spPr>
          <a:xfrm>
            <a:off x="6324600" y="1219200"/>
            <a:ext cx="2514600" cy="4843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37500"/>
              </a:lnSpc>
              <a:spcBef>
                <a:spcPts val="600"/>
              </a:spcBef>
              <a:spcAft>
                <a:spcPts val="0"/>
              </a:spcAft>
              <a:buSzPts val="1216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12"/>
              <a:buNone/>
              <a:defRPr sz="12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760"/>
              <a:buNone/>
              <a:defRPr sz="10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630"/>
              <a:buNone/>
              <a:defRPr sz="9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9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78" name="Google Shape;78;p9"/>
          <p:cNvCxnSpPr/>
          <p:nvPr/>
        </p:nvCxnSpPr>
        <p:spPr>
          <a:xfrm rot="5400000">
            <a:off x="3160645" y="3324225"/>
            <a:ext cx="603504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79" name="Google Shape;79;p9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0" name="Google Shape;80;p9"/>
          <p:cNvSpPr txBox="1"/>
          <p:nvPr>
            <p:ph idx="2" type="body"/>
          </p:nvPr>
        </p:nvSpPr>
        <p:spPr>
          <a:xfrm>
            <a:off x="304800" y="304800"/>
            <a:ext cx="57150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 txBox="1"/>
          <p:nvPr>
            <p:ph type="title"/>
          </p:nvPr>
        </p:nvSpPr>
        <p:spPr>
          <a:xfrm>
            <a:off x="457200" y="500856"/>
            <a:ext cx="8229600" cy="674688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274300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Bookman Old Style"/>
              <a:buNone/>
              <a:defRPr b="0" sz="2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0"/>
          <p:cNvSpPr/>
          <p:nvPr>
            <p:ph idx="2" type="pic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  <a:solidFill>
            <a:srgbClr val="BABABA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32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  <a:defRPr b="0" i="0" sz="23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20"/>
              <a:buFont typeface="Noto Sans Symbols"/>
              <a:buChar char="🞂"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8BA1B3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🞂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🞂"/>
              <a:defRPr b="0" i="0" sz="1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4" name="Google Shape;84;p10"/>
          <p:cNvSpPr txBox="1"/>
          <p:nvPr>
            <p:ph idx="1" type="body"/>
          </p:nvPr>
        </p:nvSpPr>
        <p:spPr>
          <a:xfrm>
            <a:off x="457200" y="1219200"/>
            <a:ext cx="82296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064"/>
              <a:buFont typeface="Gill Sans"/>
              <a:buNone/>
              <a:defRPr sz="1400"/>
            </a:lvl1pPr>
            <a:lvl2pPr indent="-286512" lvl="1" marL="914400" algn="l">
              <a:spcBef>
                <a:spcPts val="500"/>
              </a:spcBef>
              <a:spcAft>
                <a:spcPts val="0"/>
              </a:spcAft>
              <a:buSzPts val="912"/>
              <a:buChar char="🞂"/>
              <a:defRPr sz="1200"/>
            </a:lvl2pPr>
            <a:lvl3pPr indent="-276860" lvl="2" marL="1371600" algn="l">
              <a:spcBef>
                <a:spcPts val="500"/>
              </a:spcBef>
              <a:spcAft>
                <a:spcPts val="0"/>
              </a:spcAft>
              <a:buSzPts val="760"/>
              <a:buChar char="🞂"/>
              <a:defRPr sz="1000"/>
            </a:lvl3pPr>
            <a:lvl4pPr indent="-268605" lvl="3" marL="1828800" algn="l">
              <a:spcBef>
                <a:spcPts val="400"/>
              </a:spcBef>
              <a:spcAft>
                <a:spcPts val="0"/>
              </a:spcAft>
              <a:buSzPts val="630"/>
              <a:buChar char="◻"/>
              <a:defRPr sz="900"/>
            </a:lvl4pPr>
            <a:lvl5pPr indent="-268604" lvl="4" marL="2286000" algn="l">
              <a:spcBef>
                <a:spcPts val="300"/>
              </a:spcBef>
              <a:spcAft>
                <a:spcPts val="0"/>
              </a:spcAft>
              <a:buSzPts val="630"/>
              <a:buChar char="◻"/>
              <a:defRPr sz="9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85" name="Google Shape;85;p10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0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l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8" name="Google Shape;88;p10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89" name="Google Shape;89;p10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0" name="Google Shape;90;p10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dk1"/>
            </a:gs>
            <a:gs pos="30000">
              <a:schemeClr val="dk1"/>
            </a:gs>
            <a:gs pos="100000">
              <a:srgbClr val="343434"/>
            </a:gs>
          </a:gsLst>
          <a:lin ang="162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Bookman Old Style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4076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  <a:defRPr b="0" i="0" sz="2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9597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  <a:defRPr b="0" i="0" sz="23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25119" lvl="2" marL="13716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20"/>
              <a:buFont typeface="Noto Sans Symbols"/>
              <a:buChar char="🞂"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0861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8BA1B3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972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🞂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5275" lvl="6" marL="3200400" marR="0" rtl="0" algn="l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5275" lvl="7" marL="3657600" marR="0" rtl="0" algn="l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85750" lvl="8" marL="4114800" marR="0" rtl="0" algn="l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🞂"/>
              <a:defRPr b="0" i="0" sz="1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" name="Google Shape;15;p1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6" name="Google Shape;16;p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7" name="Google Shape;17;p1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0" y="0"/>
            <a:ext cx="1012873" cy="6858000"/>
          </a:xfrm>
          <a:prstGeom prst="rect">
            <a:avLst/>
          </a:prstGeom>
          <a:gradFill>
            <a:gsLst>
              <a:gs pos="0">
                <a:schemeClr val="dk2"/>
              </a:gs>
              <a:gs pos="16000">
                <a:schemeClr val="dk2"/>
              </a:gs>
              <a:gs pos="44000">
                <a:srgbClr val="363C53"/>
              </a:gs>
              <a:gs pos="77000">
                <a:srgbClr val="6A564F"/>
              </a:gs>
              <a:gs pos="100000">
                <a:schemeClr val="accent5"/>
              </a:gs>
            </a:gsLst>
            <a:lin ang="5400000" scaled="0"/>
          </a:gradFill>
          <a:ln cap="flat" cmpd="sng" w="19050">
            <a:solidFill>
              <a:srgbClr val="535A7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13"/>
          <p:cNvGrpSpPr/>
          <p:nvPr/>
        </p:nvGrpSpPr>
        <p:grpSpPr>
          <a:xfrm>
            <a:off x="7377095" y="2877435"/>
            <a:ext cx="1552068" cy="417822"/>
            <a:chOff x="7584148" y="2144060"/>
            <a:chExt cx="1552068" cy="417822"/>
          </a:xfrm>
        </p:grpSpPr>
        <p:grpSp>
          <p:nvGrpSpPr>
            <p:cNvPr id="111" name="Google Shape;111;p13"/>
            <p:cNvGrpSpPr/>
            <p:nvPr/>
          </p:nvGrpSpPr>
          <p:grpSpPr>
            <a:xfrm flipH="1">
              <a:off x="8944214" y="2161676"/>
              <a:ext cx="192002" cy="400206"/>
              <a:chOff x="5075240" y="4392840"/>
              <a:chExt cx="192001" cy="369675"/>
            </a:xfrm>
          </p:grpSpPr>
          <p:sp>
            <p:nvSpPr>
              <p:cNvPr id="112" name="Google Shape;112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3" name="Google Shape;113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4" name="Google Shape;114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5" name="Google Shape;115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6" name="Google Shape;116;p13"/>
            <p:cNvGrpSpPr/>
            <p:nvPr/>
          </p:nvGrpSpPr>
          <p:grpSpPr>
            <a:xfrm flipH="1">
              <a:off x="8708575" y="2144060"/>
              <a:ext cx="192002" cy="400206"/>
              <a:chOff x="5075240" y="4392840"/>
              <a:chExt cx="192001" cy="369675"/>
            </a:xfrm>
          </p:grpSpPr>
          <p:sp>
            <p:nvSpPr>
              <p:cNvPr id="117" name="Google Shape;117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8" name="Google Shape;118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9" name="Google Shape;119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 flipH="1">
              <a:off x="8835174" y="2153076"/>
              <a:ext cx="192002" cy="400206"/>
              <a:chOff x="5075240" y="4392840"/>
              <a:chExt cx="192001" cy="369675"/>
            </a:xfrm>
          </p:grpSpPr>
          <p:sp>
            <p:nvSpPr>
              <p:cNvPr id="122" name="Google Shape;122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" name="Google Shape;123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4" name="Google Shape;124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5" name="Google Shape;125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26" name="Google Shape;126;p13"/>
            <p:cNvGrpSpPr/>
            <p:nvPr/>
          </p:nvGrpSpPr>
          <p:grpSpPr>
            <a:xfrm flipH="1">
              <a:off x="8588794" y="2150695"/>
              <a:ext cx="192001" cy="369675"/>
              <a:chOff x="5075240" y="4392840"/>
              <a:chExt cx="192001" cy="369675"/>
            </a:xfrm>
          </p:grpSpPr>
          <p:sp>
            <p:nvSpPr>
              <p:cNvPr id="127" name="Google Shape;127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8" name="Google Shape;128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31" name="Google Shape;131;p13"/>
            <p:cNvGrpSpPr/>
            <p:nvPr/>
          </p:nvGrpSpPr>
          <p:grpSpPr>
            <a:xfrm flipH="1">
              <a:off x="8449694" y="2150695"/>
              <a:ext cx="192001" cy="369675"/>
              <a:chOff x="5075240" y="4392840"/>
              <a:chExt cx="192001" cy="369675"/>
            </a:xfrm>
          </p:grpSpPr>
          <p:sp>
            <p:nvSpPr>
              <p:cNvPr id="132" name="Google Shape;132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3" name="Google Shape;133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4" name="Google Shape;134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36" name="Google Shape;136;p13"/>
            <p:cNvGrpSpPr/>
            <p:nvPr/>
          </p:nvGrpSpPr>
          <p:grpSpPr>
            <a:xfrm flipH="1">
              <a:off x="8307864" y="2161676"/>
              <a:ext cx="192001" cy="369675"/>
              <a:chOff x="5075240" y="4392840"/>
              <a:chExt cx="192001" cy="369675"/>
            </a:xfrm>
          </p:grpSpPr>
          <p:sp>
            <p:nvSpPr>
              <p:cNvPr id="137" name="Google Shape;137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8" name="Google Shape;138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39" name="Google Shape;139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41" name="Google Shape;141;p13"/>
            <p:cNvGrpSpPr/>
            <p:nvPr/>
          </p:nvGrpSpPr>
          <p:grpSpPr>
            <a:xfrm flipH="1">
              <a:off x="8195347" y="2150695"/>
              <a:ext cx="192001" cy="369675"/>
              <a:chOff x="5075240" y="4392840"/>
              <a:chExt cx="192001" cy="369675"/>
            </a:xfrm>
          </p:grpSpPr>
          <p:sp>
            <p:nvSpPr>
              <p:cNvPr id="142" name="Google Shape;142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43" name="Google Shape;143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44" name="Google Shape;144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45" name="Google Shape;145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46" name="Google Shape;146;p13"/>
            <p:cNvGrpSpPr/>
            <p:nvPr/>
          </p:nvGrpSpPr>
          <p:grpSpPr>
            <a:xfrm flipH="1">
              <a:off x="8066940" y="2155834"/>
              <a:ext cx="192001" cy="369675"/>
              <a:chOff x="5075240" y="4392840"/>
              <a:chExt cx="192001" cy="369675"/>
            </a:xfrm>
          </p:grpSpPr>
          <p:sp>
            <p:nvSpPr>
              <p:cNvPr id="147" name="Google Shape;147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48" name="Google Shape;148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49" name="Google Shape;149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50" name="Google Shape;150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51" name="Google Shape;151;p13"/>
            <p:cNvGrpSpPr/>
            <p:nvPr/>
          </p:nvGrpSpPr>
          <p:grpSpPr>
            <a:xfrm flipH="1">
              <a:off x="7939165" y="2155834"/>
              <a:ext cx="192001" cy="369675"/>
              <a:chOff x="5075240" y="4392840"/>
              <a:chExt cx="192001" cy="369675"/>
            </a:xfrm>
          </p:grpSpPr>
          <p:sp>
            <p:nvSpPr>
              <p:cNvPr id="152" name="Google Shape;152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53" name="Google Shape;153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56" name="Google Shape;156;p13"/>
            <p:cNvGrpSpPr/>
            <p:nvPr/>
          </p:nvGrpSpPr>
          <p:grpSpPr>
            <a:xfrm flipH="1">
              <a:off x="7825510" y="2150321"/>
              <a:ext cx="192001" cy="369675"/>
              <a:chOff x="5075240" y="4392840"/>
              <a:chExt cx="192001" cy="369675"/>
            </a:xfrm>
          </p:grpSpPr>
          <p:sp>
            <p:nvSpPr>
              <p:cNvPr id="157" name="Google Shape;157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58" name="Google Shape;158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59" name="Google Shape;159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0" name="Google Shape;160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61" name="Google Shape;161;p13"/>
            <p:cNvGrpSpPr/>
            <p:nvPr/>
          </p:nvGrpSpPr>
          <p:grpSpPr>
            <a:xfrm flipH="1">
              <a:off x="7710561" y="2150321"/>
              <a:ext cx="192001" cy="369675"/>
              <a:chOff x="5075240" y="4392840"/>
              <a:chExt cx="192001" cy="369675"/>
            </a:xfrm>
          </p:grpSpPr>
          <p:sp>
            <p:nvSpPr>
              <p:cNvPr id="162" name="Google Shape;162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3" name="Google Shape;163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4" name="Google Shape;164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5" name="Google Shape;165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66" name="Google Shape;166;p13"/>
            <p:cNvGrpSpPr/>
            <p:nvPr/>
          </p:nvGrpSpPr>
          <p:grpSpPr>
            <a:xfrm flipH="1">
              <a:off x="7584148" y="2150321"/>
              <a:ext cx="192001" cy="369675"/>
              <a:chOff x="5075240" y="4392840"/>
              <a:chExt cx="192001" cy="369675"/>
            </a:xfrm>
          </p:grpSpPr>
          <p:sp>
            <p:nvSpPr>
              <p:cNvPr id="167" name="Google Shape;167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8" name="Google Shape;168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9" name="Google Shape;169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0" name="Google Shape;170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</p:grpSp>
      <p:grpSp>
        <p:nvGrpSpPr>
          <p:cNvPr id="171" name="Google Shape;171;p13"/>
          <p:cNvGrpSpPr/>
          <p:nvPr/>
        </p:nvGrpSpPr>
        <p:grpSpPr>
          <a:xfrm>
            <a:off x="113292" y="2922580"/>
            <a:ext cx="2456246" cy="416547"/>
            <a:chOff x="35801" y="2120160"/>
            <a:chExt cx="2456246" cy="416547"/>
          </a:xfrm>
        </p:grpSpPr>
        <p:grpSp>
          <p:nvGrpSpPr>
            <p:cNvPr id="172" name="Google Shape;172;p13"/>
            <p:cNvGrpSpPr/>
            <p:nvPr/>
          </p:nvGrpSpPr>
          <p:grpSpPr>
            <a:xfrm>
              <a:off x="1295400" y="2128100"/>
              <a:ext cx="192001" cy="369675"/>
              <a:chOff x="5075240" y="4392840"/>
              <a:chExt cx="192001" cy="369675"/>
            </a:xfrm>
          </p:grpSpPr>
          <p:sp>
            <p:nvSpPr>
              <p:cNvPr id="173" name="Google Shape;173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4" name="Google Shape;174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5" name="Google Shape;175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6" name="Google Shape;176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77" name="Google Shape;177;p13"/>
            <p:cNvGrpSpPr/>
            <p:nvPr/>
          </p:nvGrpSpPr>
          <p:grpSpPr>
            <a:xfrm>
              <a:off x="1434500" y="2128100"/>
              <a:ext cx="192001" cy="369675"/>
              <a:chOff x="5075240" y="4392840"/>
              <a:chExt cx="192001" cy="369675"/>
            </a:xfrm>
          </p:grpSpPr>
          <p:sp>
            <p:nvSpPr>
              <p:cNvPr id="178" name="Google Shape;178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9" name="Google Shape;179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0" name="Google Shape;180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1" name="Google Shape;181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82" name="Google Shape;182;p13"/>
            <p:cNvGrpSpPr/>
            <p:nvPr/>
          </p:nvGrpSpPr>
          <p:grpSpPr>
            <a:xfrm>
              <a:off x="1576331" y="2139081"/>
              <a:ext cx="192001" cy="369675"/>
              <a:chOff x="5075240" y="4392840"/>
              <a:chExt cx="192001" cy="369675"/>
            </a:xfrm>
          </p:grpSpPr>
          <p:sp>
            <p:nvSpPr>
              <p:cNvPr id="183" name="Google Shape;183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4" name="Google Shape;184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5" name="Google Shape;185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6" name="Google Shape;186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87" name="Google Shape;187;p13"/>
            <p:cNvGrpSpPr/>
            <p:nvPr/>
          </p:nvGrpSpPr>
          <p:grpSpPr>
            <a:xfrm>
              <a:off x="1688847" y="2128100"/>
              <a:ext cx="192001" cy="369675"/>
              <a:chOff x="5075240" y="4392840"/>
              <a:chExt cx="192001" cy="369675"/>
            </a:xfrm>
          </p:grpSpPr>
          <p:sp>
            <p:nvSpPr>
              <p:cNvPr id="188" name="Google Shape;188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9" name="Google Shape;189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90" name="Google Shape;190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91" name="Google Shape;191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92" name="Google Shape;192;p13"/>
            <p:cNvGrpSpPr/>
            <p:nvPr/>
          </p:nvGrpSpPr>
          <p:grpSpPr>
            <a:xfrm>
              <a:off x="1817253" y="2133239"/>
              <a:ext cx="192001" cy="369675"/>
              <a:chOff x="5075240" y="4392840"/>
              <a:chExt cx="192001" cy="369675"/>
            </a:xfrm>
          </p:grpSpPr>
          <p:sp>
            <p:nvSpPr>
              <p:cNvPr id="193" name="Google Shape;193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94" name="Google Shape;194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95" name="Google Shape;195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96" name="Google Shape;196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97" name="Google Shape;197;p13"/>
            <p:cNvGrpSpPr/>
            <p:nvPr/>
          </p:nvGrpSpPr>
          <p:grpSpPr>
            <a:xfrm>
              <a:off x="1945028" y="2133239"/>
              <a:ext cx="192001" cy="369675"/>
              <a:chOff x="5075240" y="4392840"/>
              <a:chExt cx="192001" cy="369675"/>
            </a:xfrm>
          </p:grpSpPr>
          <p:sp>
            <p:nvSpPr>
              <p:cNvPr id="198" name="Google Shape;198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99" name="Google Shape;199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00" name="Google Shape;200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01" name="Google Shape;201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02" name="Google Shape;202;p13"/>
            <p:cNvGrpSpPr/>
            <p:nvPr/>
          </p:nvGrpSpPr>
          <p:grpSpPr>
            <a:xfrm>
              <a:off x="2058684" y="2127726"/>
              <a:ext cx="192001" cy="369675"/>
              <a:chOff x="5075240" y="4392840"/>
              <a:chExt cx="192001" cy="369675"/>
            </a:xfrm>
          </p:grpSpPr>
          <p:sp>
            <p:nvSpPr>
              <p:cNvPr id="203" name="Google Shape;203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04" name="Google Shape;204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05" name="Google Shape;205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06" name="Google Shape;206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07" name="Google Shape;207;p13"/>
            <p:cNvGrpSpPr/>
            <p:nvPr/>
          </p:nvGrpSpPr>
          <p:grpSpPr>
            <a:xfrm>
              <a:off x="2173633" y="2127726"/>
              <a:ext cx="192001" cy="369675"/>
              <a:chOff x="5075240" y="4392840"/>
              <a:chExt cx="192001" cy="369675"/>
            </a:xfrm>
          </p:grpSpPr>
          <p:sp>
            <p:nvSpPr>
              <p:cNvPr id="208" name="Google Shape;208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09" name="Google Shape;209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10" name="Google Shape;210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11" name="Google Shape;211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12" name="Google Shape;212;p13"/>
            <p:cNvGrpSpPr/>
            <p:nvPr/>
          </p:nvGrpSpPr>
          <p:grpSpPr>
            <a:xfrm>
              <a:off x="2300046" y="2127726"/>
              <a:ext cx="192001" cy="369675"/>
              <a:chOff x="5075240" y="4392840"/>
              <a:chExt cx="192001" cy="369675"/>
            </a:xfrm>
          </p:grpSpPr>
          <p:sp>
            <p:nvSpPr>
              <p:cNvPr id="213" name="Google Shape;213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14" name="Google Shape;214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15" name="Google Shape;215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16" name="Google Shape;216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17" name="Google Shape;217;p13"/>
            <p:cNvGrpSpPr/>
            <p:nvPr/>
          </p:nvGrpSpPr>
          <p:grpSpPr>
            <a:xfrm>
              <a:off x="1136430" y="2124791"/>
              <a:ext cx="192002" cy="400206"/>
              <a:chOff x="5075240" y="4392840"/>
              <a:chExt cx="192001" cy="369675"/>
            </a:xfrm>
          </p:grpSpPr>
          <p:sp>
            <p:nvSpPr>
              <p:cNvPr id="218" name="Google Shape;218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19" name="Google Shape;219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20" name="Google Shape;220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21" name="Google Shape;221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22" name="Google Shape;222;p13"/>
            <p:cNvGrpSpPr/>
            <p:nvPr/>
          </p:nvGrpSpPr>
          <p:grpSpPr>
            <a:xfrm>
              <a:off x="857520" y="2122764"/>
              <a:ext cx="192002" cy="400206"/>
              <a:chOff x="5075240" y="4392840"/>
              <a:chExt cx="192001" cy="369675"/>
            </a:xfrm>
          </p:grpSpPr>
          <p:sp>
            <p:nvSpPr>
              <p:cNvPr id="223" name="Google Shape;223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24" name="Google Shape;224;p13"/>
              <p:cNvSpPr/>
              <p:nvPr/>
            </p:nvSpPr>
            <p:spPr>
              <a:xfrm>
                <a:off x="5124390" y="4450354"/>
                <a:ext cx="45719" cy="219317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25" name="Google Shape;225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26" name="Google Shape;226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27" name="Google Shape;227;p13"/>
            <p:cNvGrpSpPr/>
            <p:nvPr/>
          </p:nvGrpSpPr>
          <p:grpSpPr>
            <a:xfrm>
              <a:off x="1004941" y="2132926"/>
              <a:ext cx="192002" cy="400206"/>
              <a:chOff x="5075240" y="4392840"/>
              <a:chExt cx="192001" cy="369675"/>
            </a:xfrm>
          </p:grpSpPr>
          <p:sp>
            <p:nvSpPr>
              <p:cNvPr id="228" name="Google Shape;228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29" name="Google Shape;229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0" name="Google Shape;230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32" name="Google Shape;232;p13"/>
            <p:cNvGrpSpPr/>
            <p:nvPr/>
          </p:nvGrpSpPr>
          <p:grpSpPr>
            <a:xfrm>
              <a:off x="714668" y="2131532"/>
              <a:ext cx="192002" cy="400206"/>
              <a:chOff x="5075240" y="4392840"/>
              <a:chExt cx="192001" cy="369675"/>
            </a:xfrm>
          </p:grpSpPr>
          <p:sp>
            <p:nvSpPr>
              <p:cNvPr id="233" name="Google Shape;233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4" name="Google Shape;234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5" name="Google Shape;235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6" name="Google Shape;236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37" name="Google Shape;237;p13"/>
            <p:cNvGrpSpPr/>
            <p:nvPr/>
          </p:nvGrpSpPr>
          <p:grpSpPr>
            <a:xfrm>
              <a:off x="566371" y="2120160"/>
              <a:ext cx="192002" cy="400206"/>
              <a:chOff x="5075240" y="4392840"/>
              <a:chExt cx="192001" cy="369675"/>
            </a:xfrm>
          </p:grpSpPr>
          <p:sp>
            <p:nvSpPr>
              <p:cNvPr id="238" name="Google Shape;238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39" name="Google Shape;239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40" name="Google Shape;240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41" name="Google Shape;241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42" name="Google Shape;242;p13"/>
            <p:cNvGrpSpPr/>
            <p:nvPr/>
          </p:nvGrpSpPr>
          <p:grpSpPr>
            <a:xfrm>
              <a:off x="436461" y="2128100"/>
              <a:ext cx="192002" cy="400206"/>
              <a:chOff x="5075240" y="4392840"/>
              <a:chExt cx="192001" cy="369675"/>
            </a:xfrm>
          </p:grpSpPr>
          <p:sp>
            <p:nvSpPr>
              <p:cNvPr id="243" name="Google Shape;243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44" name="Google Shape;244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45" name="Google Shape;245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46" name="Google Shape;246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47" name="Google Shape;247;p13"/>
            <p:cNvGrpSpPr/>
            <p:nvPr/>
          </p:nvGrpSpPr>
          <p:grpSpPr>
            <a:xfrm>
              <a:off x="308409" y="2126729"/>
              <a:ext cx="192002" cy="400206"/>
              <a:chOff x="5075240" y="4392840"/>
              <a:chExt cx="192001" cy="369675"/>
            </a:xfrm>
          </p:grpSpPr>
          <p:sp>
            <p:nvSpPr>
              <p:cNvPr id="248" name="Google Shape;248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49" name="Google Shape;249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50" name="Google Shape;250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51" name="Google Shape;251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52" name="Google Shape;252;p13"/>
            <p:cNvGrpSpPr/>
            <p:nvPr/>
          </p:nvGrpSpPr>
          <p:grpSpPr>
            <a:xfrm>
              <a:off x="184653" y="2136501"/>
              <a:ext cx="192002" cy="400206"/>
              <a:chOff x="5075240" y="4392840"/>
              <a:chExt cx="192001" cy="369675"/>
            </a:xfrm>
          </p:grpSpPr>
          <p:sp>
            <p:nvSpPr>
              <p:cNvPr id="253" name="Google Shape;253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54" name="Google Shape;254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55" name="Google Shape;255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56" name="Google Shape;256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57" name="Google Shape;257;p13"/>
            <p:cNvGrpSpPr/>
            <p:nvPr/>
          </p:nvGrpSpPr>
          <p:grpSpPr>
            <a:xfrm>
              <a:off x="35801" y="2123034"/>
              <a:ext cx="192002" cy="400206"/>
              <a:chOff x="5075240" y="4392840"/>
              <a:chExt cx="192001" cy="369675"/>
            </a:xfrm>
          </p:grpSpPr>
          <p:sp>
            <p:nvSpPr>
              <p:cNvPr id="258" name="Google Shape;258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59" name="Google Shape;259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60" name="Google Shape;260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61" name="Google Shape;261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</p:grpSp>
      <p:grpSp>
        <p:nvGrpSpPr>
          <p:cNvPr id="262" name="Google Shape;262;p13"/>
          <p:cNvGrpSpPr/>
          <p:nvPr/>
        </p:nvGrpSpPr>
        <p:grpSpPr>
          <a:xfrm>
            <a:off x="-30272" y="2936537"/>
            <a:ext cx="192001" cy="369675"/>
            <a:chOff x="5075240" y="4392840"/>
            <a:chExt cx="192001" cy="369675"/>
          </a:xfrm>
        </p:grpSpPr>
        <p:sp>
          <p:nvSpPr>
            <p:cNvPr id="263" name="Google Shape;263;p13"/>
            <p:cNvSpPr/>
            <p:nvPr/>
          </p:nvSpPr>
          <p:spPr>
            <a:xfrm flipH="1" rot="10800000">
              <a:off x="5075240" y="4392840"/>
              <a:ext cx="144438" cy="112550"/>
            </a:xfrm>
            <a:prstGeom prst="ellipse">
              <a:avLst/>
            </a:prstGeom>
            <a:solidFill>
              <a:srgbClr val="FCCD0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64" name="Google Shape;264;p13"/>
            <p:cNvSpPr/>
            <p:nvPr/>
          </p:nvSpPr>
          <p:spPr>
            <a:xfrm>
              <a:off x="5108272" y="4495963"/>
              <a:ext cx="61837" cy="173708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65" name="Google Shape;265;p13"/>
            <p:cNvSpPr/>
            <p:nvPr/>
          </p:nvSpPr>
          <p:spPr>
            <a:xfrm>
              <a:off x="5168659" y="4507646"/>
              <a:ext cx="69975" cy="162026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5108272" y="4653685"/>
              <a:ext cx="158969" cy="108830"/>
            </a:xfrm>
            <a:prstGeom prst="ellipse">
              <a:avLst/>
            </a:prstGeom>
            <a:solidFill>
              <a:srgbClr val="FCCD0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267" name="Google Shape;267;p13"/>
          <p:cNvGrpSpPr/>
          <p:nvPr/>
        </p:nvGrpSpPr>
        <p:grpSpPr>
          <a:xfrm rot="780000">
            <a:off x="8888790" y="2915880"/>
            <a:ext cx="192001" cy="369675"/>
            <a:chOff x="5075240" y="4392840"/>
            <a:chExt cx="192001" cy="369675"/>
          </a:xfrm>
        </p:grpSpPr>
        <p:sp>
          <p:nvSpPr>
            <p:cNvPr id="268" name="Google Shape;268;p13"/>
            <p:cNvSpPr/>
            <p:nvPr/>
          </p:nvSpPr>
          <p:spPr>
            <a:xfrm flipH="1" rot="10800000">
              <a:off x="5075240" y="4392840"/>
              <a:ext cx="144438" cy="112550"/>
            </a:xfrm>
            <a:prstGeom prst="ellipse">
              <a:avLst/>
            </a:prstGeom>
            <a:solidFill>
              <a:srgbClr val="FCCD0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69" name="Google Shape;269;p13"/>
            <p:cNvSpPr/>
            <p:nvPr/>
          </p:nvSpPr>
          <p:spPr>
            <a:xfrm>
              <a:off x="5108272" y="4495963"/>
              <a:ext cx="61837" cy="173708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70" name="Google Shape;270;p13"/>
            <p:cNvSpPr/>
            <p:nvPr/>
          </p:nvSpPr>
          <p:spPr>
            <a:xfrm>
              <a:off x="5168659" y="4507646"/>
              <a:ext cx="69975" cy="162026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71" name="Google Shape;271;p13"/>
            <p:cNvSpPr/>
            <p:nvPr/>
          </p:nvSpPr>
          <p:spPr>
            <a:xfrm>
              <a:off x="5108272" y="4653685"/>
              <a:ext cx="158969" cy="108830"/>
            </a:xfrm>
            <a:prstGeom prst="ellipse">
              <a:avLst/>
            </a:prstGeom>
            <a:solidFill>
              <a:srgbClr val="FCCD0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272" name="Google Shape;272;p13"/>
          <p:cNvSpPr/>
          <p:nvPr/>
        </p:nvSpPr>
        <p:spPr>
          <a:xfrm>
            <a:off x="4862449" y="1190977"/>
            <a:ext cx="247158" cy="1645939"/>
          </a:xfrm>
          <a:prstGeom prst="can">
            <a:avLst>
              <a:gd fmla="val 25000" name="adj"/>
            </a:avLst>
          </a:prstGeom>
          <a:solidFill>
            <a:srgbClr val="9933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TNFR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1</a:t>
            </a:r>
            <a:endParaRPr/>
          </a:p>
        </p:txBody>
      </p:sp>
      <p:sp>
        <p:nvSpPr>
          <p:cNvPr id="273" name="Google Shape;273;p13"/>
          <p:cNvSpPr/>
          <p:nvPr/>
        </p:nvSpPr>
        <p:spPr>
          <a:xfrm>
            <a:off x="5096417" y="1275612"/>
            <a:ext cx="229230" cy="1574096"/>
          </a:xfrm>
          <a:prstGeom prst="can">
            <a:avLst>
              <a:gd fmla="val 25000" name="adj"/>
            </a:avLst>
          </a:prstGeom>
          <a:solidFill>
            <a:srgbClr val="9933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4" name="Google Shape;274;p13"/>
          <p:cNvSpPr/>
          <p:nvPr/>
        </p:nvSpPr>
        <p:spPr>
          <a:xfrm>
            <a:off x="4659591" y="1253469"/>
            <a:ext cx="236169" cy="1566746"/>
          </a:xfrm>
          <a:prstGeom prst="can">
            <a:avLst>
              <a:gd fmla="val 25000" name="adj"/>
            </a:avLst>
          </a:prstGeom>
          <a:solidFill>
            <a:srgbClr val="9933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5" name="Google Shape;275;p13"/>
          <p:cNvSpPr/>
          <p:nvPr/>
        </p:nvSpPr>
        <p:spPr>
          <a:xfrm>
            <a:off x="4672141" y="3295284"/>
            <a:ext cx="229230" cy="1574096"/>
          </a:xfrm>
          <a:prstGeom prst="can">
            <a:avLst>
              <a:gd fmla="val 25000" name="adj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6" name="Google Shape;276;p13"/>
          <p:cNvSpPr/>
          <p:nvPr/>
        </p:nvSpPr>
        <p:spPr>
          <a:xfrm>
            <a:off x="4881865" y="3291563"/>
            <a:ext cx="229230" cy="1574096"/>
          </a:xfrm>
          <a:prstGeom prst="can">
            <a:avLst>
              <a:gd fmla="val 25000" name="adj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A5A5A5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7" name="Google Shape;277;p13"/>
          <p:cNvSpPr/>
          <p:nvPr/>
        </p:nvSpPr>
        <p:spPr>
          <a:xfrm>
            <a:off x="5069018" y="3276770"/>
            <a:ext cx="229230" cy="1574096"/>
          </a:xfrm>
          <a:prstGeom prst="can">
            <a:avLst>
              <a:gd fmla="val 25000" name="adj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A5A5A5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78" name="Google Shape;278;p13"/>
          <p:cNvGrpSpPr/>
          <p:nvPr/>
        </p:nvGrpSpPr>
        <p:grpSpPr>
          <a:xfrm>
            <a:off x="3804505" y="4307508"/>
            <a:ext cx="973514" cy="896937"/>
            <a:chOff x="3858319" y="3110994"/>
            <a:chExt cx="973514" cy="896937"/>
          </a:xfrm>
        </p:grpSpPr>
        <p:pic>
          <p:nvPicPr>
            <p:cNvPr id="279" name="Google Shape;279;p1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858319" y="3110994"/>
              <a:ext cx="973514" cy="8969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0" name="Google Shape;280;p13"/>
            <p:cNvSpPr txBox="1"/>
            <p:nvPr/>
          </p:nvSpPr>
          <p:spPr>
            <a:xfrm>
              <a:off x="3884084" y="3320747"/>
              <a:ext cx="840295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TRADD</a:t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281" name="Google Shape;281;p13"/>
          <p:cNvSpPr/>
          <p:nvPr/>
        </p:nvSpPr>
        <p:spPr>
          <a:xfrm>
            <a:off x="3862466" y="5118032"/>
            <a:ext cx="886356" cy="775414"/>
          </a:xfrm>
          <a:prstGeom prst="roundRect">
            <a:avLst>
              <a:gd fmla="val 16667" name="adj"/>
            </a:avLst>
          </a:prstGeom>
          <a:solidFill>
            <a:srgbClr val="7030A0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D3B4A9"/>
                </a:solidFill>
                <a:latin typeface="Gill Sans"/>
                <a:ea typeface="Gill Sans"/>
                <a:cs typeface="Gill Sans"/>
                <a:sym typeface="Gill Sans"/>
              </a:rPr>
              <a:t>TRAF2</a:t>
            </a:r>
            <a:endParaRPr sz="1800">
              <a:solidFill>
                <a:srgbClr val="D3B4A9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82" name="Google Shape;282;p13"/>
          <p:cNvSpPr/>
          <p:nvPr/>
        </p:nvSpPr>
        <p:spPr>
          <a:xfrm>
            <a:off x="3772770" y="5840460"/>
            <a:ext cx="1033968" cy="56682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cIAP1/2</a:t>
            </a:r>
            <a:endParaRPr sz="1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83" name="Google Shape;283;p13"/>
          <p:cNvSpPr/>
          <p:nvPr/>
        </p:nvSpPr>
        <p:spPr>
          <a:xfrm rot="-5400000">
            <a:off x="4483804" y="5094874"/>
            <a:ext cx="1033968" cy="566820"/>
          </a:xfrm>
          <a:prstGeom prst="ellipse">
            <a:avLst/>
          </a:prstGeom>
          <a:solidFill>
            <a:srgbClr val="3EEA1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RIP</a:t>
            </a:r>
            <a:endParaRPr sz="2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84" name="Google Shape;284;p13"/>
          <p:cNvGrpSpPr/>
          <p:nvPr/>
        </p:nvGrpSpPr>
        <p:grpSpPr>
          <a:xfrm rot="-1500000">
            <a:off x="7262494" y="2878351"/>
            <a:ext cx="256044" cy="363378"/>
            <a:chOff x="8149461" y="4340378"/>
            <a:chExt cx="256044" cy="319724"/>
          </a:xfrm>
        </p:grpSpPr>
        <p:sp>
          <p:nvSpPr>
            <p:cNvPr id="285" name="Google Shape;285;p13"/>
            <p:cNvSpPr/>
            <p:nvPr/>
          </p:nvSpPr>
          <p:spPr>
            <a:xfrm rot="-9600000">
              <a:off x="8244585" y="4361404"/>
              <a:ext cx="144439" cy="121845"/>
            </a:xfrm>
            <a:prstGeom prst="ellipse">
              <a:avLst/>
            </a:prstGeom>
            <a:solidFill>
              <a:srgbClr val="FCCD0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86" name="Google Shape;286;p13"/>
            <p:cNvSpPr/>
            <p:nvPr/>
          </p:nvSpPr>
          <p:spPr>
            <a:xfrm flipH="1" rot="1200000">
              <a:off x="8244150" y="4467143"/>
              <a:ext cx="61837" cy="188054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87" name="Google Shape;287;p13"/>
            <p:cNvSpPr/>
            <p:nvPr/>
          </p:nvSpPr>
          <p:spPr>
            <a:xfrm flipH="1" rot="1200000">
              <a:off x="8177348" y="4457364"/>
              <a:ext cx="69975" cy="175408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288" name="Google Shape;288;p13"/>
          <p:cNvGrpSpPr/>
          <p:nvPr/>
        </p:nvGrpSpPr>
        <p:grpSpPr>
          <a:xfrm>
            <a:off x="2524192" y="2904336"/>
            <a:ext cx="2456246" cy="416547"/>
            <a:chOff x="35801" y="2120160"/>
            <a:chExt cx="2456246" cy="416547"/>
          </a:xfrm>
        </p:grpSpPr>
        <p:grpSp>
          <p:nvGrpSpPr>
            <p:cNvPr id="289" name="Google Shape;289;p13"/>
            <p:cNvGrpSpPr/>
            <p:nvPr/>
          </p:nvGrpSpPr>
          <p:grpSpPr>
            <a:xfrm>
              <a:off x="1295400" y="2128100"/>
              <a:ext cx="192001" cy="369675"/>
              <a:chOff x="5075240" y="4392840"/>
              <a:chExt cx="192001" cy="369675"/>
            </a:xfrm>
          </p:grpSpPr>
          <p:sp>
            <p:nvSpPr>
              <p:cNvPr id="290" name="Google Shape;290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91" name="Google Shape;291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92" name="Google Shape;292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93" name="Google Shape;293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94" name="Google Shape;294;p13"/>
            <p:cNvGrpSpPr/>
            <p:nvPr/>
          </p:nvGrpSpPr>
          <p:grpSpPr>
            <a:xfrm>
              <a:off x="1434500" y="2128100"/>
              <a:ext cx="192001" cy="369675"/>
              <a:chOff x="5075240" y="4392840"/>
              <a:chExt cx="192001" cy="369675"/>
            </a:xfrm>
          </p:grpSpPr>
          <p:sp>
            <p:nvSpPr>
              <p:cNvPr id="295" name="Google Shape;295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96" name="Google Shape;296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97" name="Google Shape;297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98" name="Google Shape;298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99" name="Google Shape;299;p13"/>
            <p:cNvGrpSpPr/>
            <p:nvPr/>
          </p:nvGrpSpPr>
          <p:grpSpPr>
            <a:xfrm>
              <a:off x="1576331" y="2139081"/>
              <a:ext cx="192001" cy="369675"/>
              <a:chOff x="5075240" y="4392840"/>
              <a:chExt cx="192001" cy="369675"/>
            </a:xfrm>
          </p:grpSpPr>
          <p:sp>
            <p:nvSpPr>
              <p:cNvPr id="300" name="Google Shape;300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01" name="Google Shape;301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02" name="Google Shape;302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03" name="Google Shape;303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04" name="Google Shape;304;p13"/>
            <p:cNvGrpSpPr/>
            <p:nvPr/>
          </p:nvGrpSpPr>
          <p:grpSpPr>
            <a:xfrm>
              <a:off x="1688847" y="2128100"/>
              <a:ext cx="192001" cy="369675"/>
              <a:chOff x="5075240" y="4392840"/>
              <a:chExt cx="192001" cy="369675"/>
            </a:xfrm>
          </p:grpSpPr>
          <p:sp>
            <p:nvSpPr>
              <p:cNvPr id="305" name="Google Shape;305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06" name="Google Shape;306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07" name="Google Shape;307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08" name="Google Shape;308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09" name="Google Shape;309;p13"/>
            <p:cNvGrpSpPr/>
            <p:nvPr/>
          </p:nvGrpSpPr>
          <p:grpSpPr>
            <a:xfrm>
              <a:off x="1817253" y="2133239"/>
              <a:ext cx="192001" cy="369675"/>
              <a:chOff x="5075240" y="4392840"/>
              <a:chExt cx="192001" cy="369675"/>
            </a:xfrm>
          </p:grpSpPr>
          <p:sp>
            <p:nvSpPr>
              <p:cNvPr id="310" name="Google Shape;310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11" name="Google Shape;311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12" name="Google Shape;312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13" name="Google Shape;313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14" name="Google Shape;314;p13"/>
            <p:cNvGrpSpPr/>
            <p:nvPr/>
          </p:nvGrpSpPr>
          <p:grpSpPr>
            <a:xfrm>
              <a:off x="1945028" y="2133239"/>
              <a:ext cx="192001" cy="369675"/>
              <a:chOff x="5075240" y="4392840"/>
              <a:chExt cx="192001" cy="369675"/>
            </a:xfrm>
          </p:grpSpPr>
          <p:sp>
            <p:nvSpPr>
              <p:cNvPr id="315" name="Google Shape;315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16" name="Google Shape;316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17" name="Google Shape;317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18" name="Google Shape;318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19" name="Google Shape;319;p13"/>
            <p:cNvGrpSpPr/>
            <p:nvPr/>
          </p:nvGrpSpPr>
          <p:grpSpPr>
            <a:xfrm>
              <a:off x="2058684" y="2127726"/>
              <a:ext cx="192001" cy="369675"/>
              <a:chOff x="5075240" y="4392840"/>
              <a:chExt cx="192001" cy="369675"/>
            </a:xfrm>
          </p:grpSpPr>
          <p:sp>
            <p:nvSpPr>
              <p:cNvPr id="320" name="Google Shape;320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21" name="Google Shape;321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22" name="Google Shape;322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23" name="Google Shape;323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24" name="Google Shape;324;p13"/>
            <p:cNvGrpSpPr/>
            <p:nvPr/>
          </p:nvGrpSpPr>
          <p:grpSpPr>
            <a:xfrm>
              <a:off x="2173633" y="2127726"/>
              <a:ext cx="192001" cy="369675"/>
              <a:chOff x="5075240" y="4392840"/>
              <a:chExt cx="192001" cy="369675"/>
            </a:xfrm>
          </p:grpSpPr>
          <p:sp>
            <p:nvSpPr>
              <p:cNvPr id="325" name="Google Shape;325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26" name="Google Shape;326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27" name="Google Shape;327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28" name="Google Shape;328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29" name="Google Shape;329;p13"/>
            <p:cNvGrpSpPr/>
            <p:nvPr/>
          </p:nvGrpSpPr>
          <p:grpSpPr>
            <a:xfrm>
              <a:off x="2300046" y="2127726"/>
              <a:ext cx="192001" cy="369675"/>
              <a:chOff x="5075240" y="4392840"/>
              <a:chExt cx="192001" cy="369675"/>
            </a:xfrm>
          </p:grpSpPr>
          <p:sp>
            <p:nvSpPr>
              <p:cNvPr id="330" name="Google Shape;330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1" name="Google Shape;331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2" name="Google Shape;332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3" name="Google Shape;333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34" name="Google Shape;334;p13"/>
            <p:cNvGrpSpPr/>
            <p:nvPr/>
          </p:nvGrpSpPr>
          <p:grpSpPr>
            <a:xfrm>
              <a:off x="1136430" y="2124791"/>
              <a:ext cx="192002" cy="400206"/>
              <a:chOff x="5075240" y="4392840"/>
              <a:chExt cx="192001" cy="369675"/>
            </a:xfrm>
          </p:grpSpPr>
          <p:sp>
            <p:nvSpPr>
              <p:cNvPr id="335" name="Google Shape;335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6" name="Google Shape;336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7" name="Google Shape;337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38" name="Google Shape;338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39" name="Google Shape;339;p13"/>
            <p:cNvGrpSpPr/>
            <p:nvPr/>
          </p:nvGrpSpPr>
          <p:grpSpPr>
            <a:xfrm>
              <a:off x="857520" y="2122764"/>
              <a:ext cx="192002" cy="400206"/>
              <a:chOff x="5075240" y="4392840"/>
              <a:chExt cx="192001" cy="369675"/>
            </a:xfrm>
          </p:grpSpPr>
          <p:sp>
            <p:nvSpPr>
              <p:cNvPr id="340" name="Google Shape;340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41" name="Google Shape;341;p13"/>
              <p:cNvSpPr/>
              <p:nvPr/>
            </p:nvSpPr>
            <p:spPr>
              <a:xfrm>
                <a:off x="5124390" y="4450354"/>
                <a:ext cx="45719" cy="219317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42" name="Google Shape;342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43" name="Google Shape;343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44" name="Google Shape;344;p13"/>
            <p:cNvGrpSpPr/>
            <p:nvPr/>
          </p:nvGrpSpPr>
          <p:grpSpPr>
            <a:xfrm>
              <a:off x="1004941" y="2132926"/>
              <a:ext cx="192002" cy="400206"/>
              <a:chOff x="5075240" y="4392840"/>
              <a:chExt cx="192001" cy="369675"/>
            </a:xfrm>
          </p:grpSpPr>
          <p:sp>
            <p:nvSpPr>
              <p:cNvPr id="345" name="Google Shape;345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46" name="Google Shape;346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47" name="Google Shape;347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48" name="Google Shape;348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49" name="Google Shape;349;p13"/>
            <p:cNvGrpSpPr/>
            <p:nvPr/>
          </p:nvGrpSpPr>
          <p:grpSpPr>
            <a:xfrm>
              <a:off x="714668" y="2131532"/>
              <a:ext cx="192002" cy="400206"/>
              <a:chOff x="5075240" y="4392840"/>
              <a:chExt cx="192001" cy="369675"/>
            </a:xfrm>
          </p:grpSpPr>
          <p:sp>
            <p:nvSpPr>
              <p:cNvPr id="350" name="Google Shape;350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51" name="Google Shape;351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52" name="Google Shape;352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53" name="Google Shape;353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54" name="Google Shape;354;p13"/>
            <p:cNvGrpSpPr/>
            <p:nvPr/>
          </p:nvGrpSpPr>
          <p:grpSpPr>
            <a:xfrm>
              <a:off x="566371" y="2120160"/>
              <a:ext cx="192002" cy="400206"/>
              <a:chOff x="5075240" y="4392840"/>
              <a:chExt cx="192001" cy="369675"/>
            </a:xfrm>
          </p:grpSpPr>
          <p:sp>
            <p:nvSpPr>
              <p:cNvPr id="355" name="Google Shape;355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56" name="Google Shape;356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57" name="Google Shape;357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58" name="Google Shape;358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59" name="Google Shape;359;p13"/>
            <p:cNvGrpSpPr/>
            <p:nvPr/>
          </p:nvGrpSpPr>
          <p:grpSpPr>
            <a:xfrm>
              <a:off x="436461" y="2128100"/>
              <a:ext cx="192002" cy="400206"/>
              <a:chOff x="5075240" y="4392840"/>
              <a:chExt cx="192001" cy="369675"/>
            </a:xfrm>
          </p:grpSpPr>
          <p:sp>
            <p:nvSpPr>
              <p:cNvPr id="360" name="Google Shape;360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61" name="Google Shape;361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62" name="Google Shape;362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63" name="Google Shape;363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64" name="Google Shape;364;p13"/>
            <p:cNvGrpSpPr/>
            <p:nvPr/>
          </p:nvGrpSpPr>
          <p:grpSpPr>
            <a:xfrm>
              <a:off x="308409" y="2126729"/>
              <a:ext cx="192002" cy="400206"/>
              <a:chOff x="5075240" y="4392840"/>
              <a:chExt cx="192001" cy="369675"/>
            </a:xfrm>
          </p:grpSpPr>
          <p:sp>
            <p:nvSpPr>
              <p:cNvPr id="365" name="Google Shape;365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66" name="Google Shape;366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67" name="Google Shape;367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68" name="Google Shape;368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69" name="Google Shape;369;p13"/>
            <p:cNvGrpSpPr/>
            <p:nvPr/>
          </p:nvGrpSpPr>
          <p:grpSpPr>
            <a:xfrm>
              <a:off x="184653" y="2136501"/>
              <a:ext cx="192002" cy="400206"/>
              <a:chOff x="5075240" y="4392840"/>
              <a:chExt cx="192001" cy="369675"/>
            </a:xfrm>
          </p:grpSpPr>
          <p:sp>
            <p:nvSpPr>
              <p:cNvPr id="370" name="Google Shape;370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71" name="Google Shape;371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72" name="Google Shape;372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73" name="Google Shape;373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74" name="Google Shape;374;p13"/>
            <p:cNvGrpSpPr/>
            <p:nvPr/>
          </p:nvGrpSpPr>
          <p:grpSpPr>
            <a:xfrm>
              <a:off x="35801" y="2123034"/>
              <a:ext cx="192002" cy="400206"/>
              <a:chOff x="5075240" y="4392840"/>
              <a:chExt cx="192001" cy="369675"/>
            </a:xfrm>
          </p:grpSpPr>
          <p:sp>
            <p:nvSpPr>
              <p:cNvPr id="375" name="Google Shape;375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76" name="Google Shape;376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77" name="Google Shape;377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78" name="Google Shape;378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</p:grpSp>
      <p:grpSp>
        <p:nvGrpSpPr>
          <p:cNvPr id="379" name="Google Shape;379;p13"/>
          <p:cNvGrpSpPr/>
          <p:nvPr/>
        </p:nvGrpSpPr>
        <p:grpSpPr>
          <a:xfrm>
            <a:off x="4940612" y="2888482"/>
            <a:ext cx="2456246" cy="416547"/>
            <a:chOff x="35801" y="2120160"/>
            <a:chExt cx="2456246" cy="416547"/>
          </a:xfrm>
        </p:grpSpPr>
        <p:grpSp>
          <p:nvGrpSpPr>
            <p:cNvPr id="380" name="Google Shape;380;p13"/>
            <p:cNvGrpSpPr/>
            <p:nvPr/>
          </p:nvGrpSpPr>
          <p:grpSpPr>
            <a:xfrm>
              <a:off x="1295400" y="2128100"/>
              <a:ext cx="192001" cy="369675"/>
              <a:chOff x="5075240" y="4392840"/>
              <a:chExt cx="192001" cy="369675"/>
            </a:xfrm>
          </p:grpSpPr>
          <p:sp>
            <p:nvSpPr>
              <p:cNvPr id="381" name="Google Shape;381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2" name="Google Shape;382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3" name="Google Shape;383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4" name="Google Shape;384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85" name="Google Shape;385;p13"/>
            <p:cNvGrpSpPr/>
            <p:nvPr/>
          </p:nvGrpSpPr>
          <p:grpSpPr>
            <a:xfrm>
              <a:off x="1434500" y="2128100"/>
              <a:ext cx="192001" cy="369675"/>
              <a:chOff x="5075240" y="4392840"/>
              <a:chExt cx="192001" cy="369675"/>
            </a:xfrm>
          </p:grpSpPr>
          <p:sp>
            <p:nvSpPr>
              <p:cNvPr id="386" name="Google Shape;386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7" name="Google Shape;387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8" name="Google Shape;388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9" name="Google Shape;389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90" name="Google Shape;390;p13"/>
            <p:cNvGrpSpPr/>
            <p:nvPr/>
          </p:nvGrpSpPr>
          <p:grpSpPr>
            <a:xfrm>
              <a:off x="1576331" y="2139081"/>
              <a:ext cx="192001" cy="369675"/>
              <a:chOff x="5075240" y="4392840"/>
              <a:chExt cx="192001" cy="369675"/>
            </a:xfrm>
          </p:grpSpPr>
          <p:sp>
            <p:nvSpPr>
              <p:cNvPr id="391" name="Google Shape;391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92" name="Google Shape;392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93" name="Google Shape;393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94" name="Google Shape;394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395" name="Google Shape;395;p13"/>
            <p:cNvGrpSpPr/>
            <p:nvPr/>
          </p:nvGrpSpPr>
          <p:grpSpPr>
            <a:xfrm>
              <a:off x="1688847" y="2128100"/>
              <a:ext cx="192001" cy="369675"/>
              <a:chOff x="5075240" y="4392840"/>
              <a:chExt cx="192001" cy="369675"/>
            </a:xfrm>
          </p:grpSpPr>
          <p:sp>
            <p:nvSpPr>
              <p:cNvPr id="396" name="Google Shape;396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97" name="Google Shape;397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98" name="Google Shape;398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99" name="Google Shape;399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400" name="Google Shape;400;p13"/>
            <p:cNvGrpSpPr/>
            <p:nvPr/>
          </p:nvGrpSpPr>
          <p:grpSpPr>
            <a:xfrm>
              <a:off x="1817253" y="2133239"/>
              <a:ext cx="192001" cy="369675"/>
              <a:chOff x="5075240" y="4392840"/>
              <a:chExt cx="192001" cy="369675"/>
            </a:xfrm>
          </p:grpSpPr>
          <p:sp>
            <p:nvSpPr>
              <p:cNvPr id="401" name="Google Shape;401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02" name="Google Shape;402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03" name="Google Shape;403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04" name="Google Shape;404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405" name="Google Shape;405;p13"/>
            <p:cNvGrpSpPr/>
            <p:nvPr/>
          </p:nvGrpSpPr>
          <p:grpSpPr>
            <a:xfrm>
              <a:off x="1945028" y="2133239"/>
              <a:ext cx="192001" cy="369675"/>
              <a:chOff x="5075240" y="4392840"/>
              <a:chExt cx="192001" cy="369675"/>
            </a:xfrm>
          </p:grpSpPr>
          <p:sp>
            <p:nvSpPr>
              <p:cNvPr id="406" name="Google Shape;406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07" name="Google Shape;407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08" name="Google Shape;408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409" name="Google Shape;409;p13"/>
            <p:cNvGrpSpPr/>
            <p:nvPr/>
          </p:nvGrpSpPr>
          <p:grpSpPr>
            <a:xfrm>
              <a:off x="2058684" y="2127726"/>
              <a:ext cx="192001" cy="369675"/>
              <a:chOff x="5075240" y="4392840"/>
              <a:chExt cx="192001" cy="369675"/>
            </a:xfrm>
          </p:grpSpPr>
          <p:sp>
            <p:nvSpPr>
              <p:cNvPr id="410" name="Google Shape;410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11" name="Google Shape;411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12" name="Google Shape;412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13" name="Google Shape;413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414" name="Google Shape;414;p13"/>
            <p:cNvGrpSpPr/>
            <p:nvPr/>
          </p:nvGrpSpPr>
          <p:grpSpPr>
            <a:xfrm>
              <a:off x="2173633" y="2127726"/>
              <a:ext cx="192001" cy="369675"/>
              <a:chOff x="5075240" y="4392840"/>
              <a:chExt cx="192001" cy="369675"/>
            </a:xfrm>
          </p:grpSpPr>
          <p:sp>
            <p:nvSpPr>
              <p:cNvPr id="415" name="Google Shape;415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16" name="Google Shape;416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17" name="Google Shape;417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18" name="Google Shape;418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419" name="Google Shape;419;p13"/>
            <p:cNvGrpSpPr/>
            <p:nvPr/>
          </p:nvGrpSpPr>
          <p:grpSpPr>
            <a:xfrm>
              <a:off x="2300046" y="2127726"/>
              <a:ext cx="192001" cy="369675"/>
              <a:chOff x="5075240" y="4392840"/>
              <a:chExt cx="192001" cy="369675"/>
            </a:xfrm>
          </p:grpSpPr>
          <p:sp>
            <p:nvSpPr>
              <p:cNvPr id="420" name="Google Shape;420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21" name="Google Shape;421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22" name="Google Shape;422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423" name="Google Shape;423;p13"/>
            <p:cNvGrpSpPr/>
            <p:nvPr/>
          </p:nvGrpSpPr>
          <p:grpSpPr>
            <a:xfrm>
              <a:off x="1136430" y="2124791"/>
              <a:ext cx="192002" cy="400206"/>
              <a:chOff x="5075240" y="4392840"/>
              <a:chExt cx="192001" cy="369675"/>
            </a:xfrm>
          </p:grpSpPr>
          <p:sp>
            <p:nvSpPr>
              <p:cNvPr id="424" name="Google Shape;424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25" name="Google Shape;425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26" name="Google Shape;426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27" name="Google Shape;427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428" name="Google Shape;428;p13"/>
            <p:cNvGrpSpPr/>
            <p:nvPr/>
          </p:nvGrpSpPr>
          <p:grpSpPr>
            <a:xfrm>
              <a:off x="857520" y="2122764"/>
              <a:ext cx="192002" cy="400206"/>
              <a:chOff x="5075240" y="4392840"/>
              <a:chExt cx="192001" cy="369675"/>
            </a:xfrm>
          </p:grpSpPr>
          <p:sp>
            <p:nvSpPr>
              <p:cNvPr id="429" name="Google Shape;429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30" name="Google Shape;430;p13"/>
              <p:cNvSpPr/>
              <p:nvPr/>
            </p:nvSpPr>
            <p:spPr>
              <a:xfrm>
                <a:off x="5124390" y="4450354"/>
                <a:ext cx="45719" cy="219317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31" name="Google Shape;431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32" name="Google Shape;432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433" name="Google Shape;433;p13"/>
            <p:cNvGrpSpPr/>
            <p:nvPr/>
          </p:nvGrpSpPr>
          <p:grpSpPr>
            <a:xfrm>
              <a:off x="1004941" y="2132926"/>
              <a:ext cx="192002" cy="400206"/>
              <a:chOff x="5075240" y="4392840"/>
              <a:chExt cx="192001" cy="369675"/>
            </a:xfrm>
          </p:grpSpPr>
          <p:sp>
            <p:nvSpPr>
              <p:cNvPr id="434" name="Google Shape;434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35" name="Google Shape;435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36" name="Google Shape;436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37" name="Google Shape;437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438" name="Google Shape;438;p13"/>
            <p:cNvGrpSpPr/>
            <p:nvPr/>
          </p:nvGrpSpPr>
          <p:grpSpPr>
            <a:xfrm>
              <a:off x="714668" y="2131532"/>
              <a:ext cx="192002" cy="400206"/>
              <a:chOff x="5075240" y="4392840"/>
              <a:chExt cx="192001" cy="369675"/>
            </a:xfrm>
          </p:grpSpPr>
          <p:sp>
            <p:nvSpPr>
              <p:cNvPr id="439" name="Google Shape;439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0" name="Google Shape;440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1" name="Google Shape;441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2" name="Google Shape;442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443" name="Google Shape;443;p13"/>
            <p:cNvGrpSpPr/>
            <p:nvPr/>
          </p:nvGrpSpPr>
          <p:grpSpPr>
            <a:xfrm>
              <a:off x="566371" y="2120160"/>
              <a:ext cx="192002" cy="400206"/>
              <a:chOff x="5075240" y="4392840"/>
              <a:chExt cx="192001" cy="369675"/>
            </a:xfrm>
          </p:grpSpPr>
          <p:sp>
            <p:nvSpPr>
              <p:cNvPr id="444" name="Google Shape;444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5" name="Google Shape;445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6" name="Google Shape;446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47" name="Google Shape;447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448" name="Google Shape;448;p13"/>
            <p:cNvGrpSpPr/>
            <p:nvPr/>
          </p:nvGrpSpPr>
          <p:grpSpPr>
            <a:xfrm>
              <a:off x="436461" y="2128100"/>
              <a:ext cx="192002" cy="400206"/>
              <a:chOff x="5075240" y="4392840"/>
              <a:chExt cx="192001" cy="369675"/>
            </a:xfrm>
          </p:grpSpPr>
          <p:sp>
            <p:nvSpPr>
              <p:cNvPr id="449" name="Google Shape;449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50" name="Google Shape;450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51" name="Google Shape;451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52" name="Google Shape;452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453" name="Google Shape;453;p13"/>
            <p:cNvGrpSpPr/>
            <p:nvPr/>
          </p:nvGrpSpPr>
          <p:grpSpPr>
            <a:xfrm>
              <a:off x="308409" y="2126729"/>
              <a:ext cx="192002" cy="400206"/>
              <a:chOff x="5075240" y="4392840"/>
              <a:chExt cx="192001" cy="369675"/>
            </a:xfrm>
          </p:grpSpPr>
          <p:sp>
            <p:nvSpPr>
              <p:cNvPr id="454" name="Google Shape;454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55" name="Google Shape;455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56" name="Google Shape;456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57" name="Google Shape;457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458" name="Google Shape;458;p13"/>
            <p:cNvGrpSpPr/>
            <p:nvPr/>
          </p:nvGrpSpPr>
          <p:grpSpPr>
            <a:xfrm>
              <a:off x="184653" y="2136501"/>
              <a:ext cx="192002" cy="400206"/>
              <a:chOff x="5075240" y="4392840"/>
              <a:chExt cx="192001" cy="369675"/>
            </a:xfrm>
          </p:grpSpPr>
          <p:sp>
            <p:nvSpPr>
              <p:cNvPr id="459" name="Google Shape;459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60" name="Google Shape;460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61" name="Google Shape;461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62" name="Google Shape;462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463" name="Google Shape;463;p13"/>
            <p:cNvGrpSpPr/>
            <p:nvPr/>
          </p:nvGrpSpPr>
          <p:grpSpPr>
            <a:xfrm>
              <a:off x="35801" y="2123034"/>
              <a:ext cx="192002" cy="400206"/>
              <a:chOff x="5075240" y="4392840"/>
              <a:chExt cx="192001" cy="369675"/>
            </a:xfrm>
          </p:grpSpPr>
          <p:sp>
            <p:nvSpPr>
              <p:cNvPr id="464" name="Google Shape;464;p13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65" name="Google Shape;465;p13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66" name="Google Shape;466;p13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67" name="Google Shape;467;p13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</p:grpSp>
      <p:grpSp>
        <p:nvGrpSpPr>
          <p:cNvPr id="468" name="Google Shape;468;p13"/>
          <p:cNvGrpSpPr/>
          <p:nvPr/>
        </p:nvGrpSpPr>
        <p:grpSpPr>
          <a:xfrm>
            <a:off x="2105359" y="644190"/>
            <a:ext cx="870193" cy="728959"/>
            <a:chOff x="2730105" y="424844"/>
            <a:chExt cx="1025732" cy="859255"/>
          </a:xfrm>
        </p:grpSpPr>
        <p:grpSp>
          <p:nvGrpSpPr>
            <p:cNvPr id="469" name="Google Shape;469;p13"/>
            <p:cNvGrpSpPr/>
            <p:nvPr/>
          </p:nvGrpSpPr>
          <p:grpSpPr>
            <a:xfrm>
              <a:off x="2774919" y="424844"/>
              <a:ext cx="969978" cy="859255"/>
              <a:chOff x="2389089" y="-46735"/>
              <a:chExt cx="1111087" cy="984255"/>
            </a:xfrm>
          </p:grpSpPr>
          <p:sp>
            <p:nvSpPr>
              <p:cNvPr id="470" name="Google Shape;470;p13"/>
              <p:cNvSpPr/>
              <p:nvPr/>
            </p:nvSpPr>
            <p:spPr>
              <a:xfrm rot="5400000">
                <a:off x="2120730" y="275472"/>
                <a:ext cx="930407" cy="393690"/>
              </a:xfrm>
              <a:prstGeom prst="ellipse">
                <a:avLst/>
              </a:prstGeom>
              <a:solidFill>
                <a:srgbClr val="FF3399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71" name="Google Shape;471;p13"/>
              <p:cNvSpPr/>
              <p:nvPr/>
            </p:nvSpPr>
            <p:spPr>
              <a:xfrm rot="5400000">
                <a:off x="2461235" y="221624"/>
                <a:ext cx="930407" cy="393690"/>
              </a:xfrm>
              <a:prstGeom prst="ellipse">
                <a:avLst/>
              </a:prstGeom>
              <a:solidFill>
                <a:srgbClr val="FF3399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72" name="Google Shape;472;p13"/>
              <p:cNvSpPr/>
              <p:nvPr/>
            </p:nvSpPr>
            <p:spPr>
              <a:xfrm rot="5400000">
                <a:off x="2838127" y="275472"/>
                <a:ext cx="930407" cy="393690"/>
              </a:xfrm>
              <a:prstGeom prst="ellipse">
                <a:avLst/>
              </a:prstGeom>
              <a:solidFill>
                <a:srgbClr val="FF3399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473" name="Google Shape;473;p13"/>
            <p:cNvSpPr txBox="1"/>
            <p:nvPr/>
          </p:nvSpPr>
          <p:spPr>
            <a:xfrm>
              <a:off x="2730105" y="647158"/>
              <a:ext cx="317253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T</a:t>
              </a:r>
              <a:endParaRPr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74" name="Google Shape;474;p13"/>
            <p:cNvSpPr txBox="1"/>
            <p:nvPr/>
          </p:nvSpPr>
          <p:spPr>
            <a:xfrm>
              <a:off x="3037242" y="664866"/>
              <a:ext cx="383438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N</a:t>
              </a:r>
              <a:endParaRPr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75" name="Google Shape;475;p13"/>
            <p:cNvSpPr txBox="1"/>
            <p:nvPr/>
          </p:nvSpPr>
          <p:spPr>
            <a:xfrm>
              <a:off x="3430107" y="658863"/>
              <a:ext cx="32573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F</a:t>
              </a:r>
              <a:endParaRPr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476" name="Google Shape;476;p13"/>
          <p:cNvSpPr/>
          <p:nvPr/>
        </p:nvSpPr>
        <p:spPr>
          <a:xfrm>
            <a:off x="4736958" y="2811640"/>
            <a:ext cx="151751" cy="500431"/>
          </a:xfrm>
          <a:custGeom>
            <a:rect b="b" l="l" r="r" t="t"/>
            <a:pathLst>
              <a:path extrusionOk="0" h="863600" w="293921">
                <a:moveTo>
                  <a:pt x="0" y="0"/>
                </a:moveTo>
                <a:cubicBezTo>
                  <a:pt x="4233" y="29633"/>
                  <a:pt x="1583" y="61107"/>
                  <a:pt x="12700" y="88900"/>
                </a:cubicBezTo>
                <a:cubicBezTo>
                  <a:pt x="42083" y="162357"/>
                  <a:pt x="179627" y="136910"/>
                  <a:pt x="215900" y="139700"/>
                </a:cubicBezTo>
                <a:cubicBezTo>
                  <a:pt x="229990" y="149093"/>
                  <a:pt x="289044" y="184865"/>
                  <a:pt x="292100" y="203200"/>
                </a:cubicBezTo>
                <a:cubicBezTo>
                  <a:pt x="298402" y="241013"/>
                  <a:pt x="286918" y="279910"/>
                  <a:pt x="279400" y="317500"/>
                </a:cubicBezTo>
                <a:cubicBezTo>
                  <a:pt x="273112" y="348938"/>
                  <a:pt x="255204" y="405196"/>
                  <a:pt x="228600" y="431800"/>
                </a:cubicBezTo>
                <a:cubicBezTo>
                  <a:pt x="212847" y="447553"/>
                  <a:pt x="161333" y="480878"/>
                  <a:pt x="139700" y="495300"/>
                </a:cubicBezTo>
                <a:cubicBezTo>
                  <a:pt x="135467" y="508000"/>
                  <a:pt x="132987" y="521426"/>
                  <a:pt x="127000" y="533400"/>
                </a:cubicBezTo>
                <a:cubicBezTo>
                  <a:pt x="120174" y="547052"/>
                  <a:pt x="102771" y="556281"/>
                  <a:pt x="101600" y="571500"/>
                </a:cubicBezTo>
                <a:cubicBezTo>
                  <a:pt x="98337" y="613919"/>
                  <a:pt x="106460" y="656684"/>
                  <a:pt x="114300" y="698500"/>
                </a:cubicBezTo>
                <a:cubicBezTo>
                  <a:pt x="119234" y="724815"/>
                  <a:pt x="131233" y="749300"/>
                  <a:pt x="139700" y="774700"/>
                </a:cubicBezTo>
                <a:lnTo>
                  <a:pt x="152400" y="812800"/>
                </a:lnTo>
                <a:cubicBezTo>
                  <a:pt x="124652" y="854422"/>
                  <a:pt x="127000" y="835636"/>
                  <a:pt x="127000" y="863600"/>
                </a:cubicBezTo>
              </a:path>
            </a:pathLst>
          </a:custGeom>
          <a:noFill/>
          <a:ln cap="flat" cmpd="sng" w="1905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7" name="Google Shape;477;p13"/>
          <p:cNvSpPr/>
          <p:nvPr/>
        </p:nvSpPr>
        <p:spPr>
          <a:xfrm>
            <a:off x="4954932" y="2824648"/>
            <a:ext cx="137190" cy="500431"/>
          </a:xfrm>
          <a:custGeom>
            <a:rect b="b" l="l" r="r" t="t"/>
            <a:pathLst>
              <a:path extrusionOk="0" h="863600" w="293921">
                <a:moveTo>
                  <a:pt x="0" y="0"/>
                </a:moveTo>
                <a:cubicBezTo>
                  <a:pt x="4233" y="29633"/>
                  <a:pt x="1583" y="61107"/>
                  <a:pt x="12700" y="88900"/>
                </a:cubicBezTo>
                <a:cubicBezTo>
                  <a:pt x="42083" y="162357"/>
                  <a:pt x="179627" y="136910"/>
                  <a:pt x="215900" y="139700"/>
                </a:cubicBezTo>
                <a:cubicBezTo>
                  <a:pt x="229990" y="149093"/>
                  <a:pt x="289044" y="184865"/>
                  <a:pt x="292100" y="203200"/>
                </a:cubicBezTo>
                <a:cubicBezTo>
                  <a:pt x="298402" y="241013"/>
                  <a:pt x="286918" y="279910"/>
                  <a:pt x="279400" y="317500"/>
                </a:cubicBezTo>
                <a:cubicBezTo>
                  <a:pt x="273112" y="348938"/>
                  <a:pt x="255204" y="405196"/>
                  <a:pt x="228600" y="431800"/>
                </a:cubicBezTo>
                <a:cubicBezTo>
                  <a:pt x="212847" y="447553"/>
                  <a:pt x="161333" y="480878"/>
                  <a:pt x="139700" y="495300"/>
                </a:cubicBezTo>
                <a:cubicBezTo>
                  <a:pt x="135467" y="508000"/>
                  <a:pt x="132987" y="521426"/>
                  <a:pt x="127000" y="533400"/>
                </a:cubicBezTo>
                <a:cubicBezTo>
                  <a:pt x="120174" y="547052"/>
                  <a:pt x="102771" y="556281"/>
                  <a:pt x="101600" y="571500"/>
                </a:cubicBezTo>
                <a:cubicBezTo>
                  <a:pt x="98337" y="613919"/>
                  <a:pt x="106460" y="656684"/>
                  <a:pt x="114300" y="698500"/>
                </a:cubicBezTo>
                <a:cubicBezTo>
                  <a:pt x="119234" y="724815"/>
                  <a:pt x="131233" y="749300"/>
                  <a:pt x="139700" y="774700"/>
                </a:cubicBezTo>
                <a:lnTo>
                  <a:pt x="152400" y="812800"/>
                </a:lnTo>
                <a:cubicBezTo>
                  <a:pt x="124652" y="854422"/>
                  <a:pt x="127000" y="835636"/>
                  <a:pt x="127000" y="863600"/>
                </a:cubicBezTo>
              </a:path>
            </a:pathLst>
          </a:custGeom>
          <a:noFill/>
          <a:ln cap="flat" cmpd="sng" w="1905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8" name="Google Shape;478;p13"/>
          <p:cNvSpPr/>
          <p:nvPr/>
        </p:nvSpPr>
        <p:spPr>
          <a:xfrm>
            <a:off x="5156804" y="2811641"/>
            <a:ext cx="137190" cy="500431"/>
          </a:xfrm>
          <a:custGeom>
            <a:rect b="b" l="l" r="r" t="t"/>
            <a:pathLst>
              <a:path extrusionOk="0" h="863600" w="293921">
                <a:moveTo>
                  <a:pt x="0" y="0"/>
                </a:moveTo>
                <a:cubicBezTo>
                  <a:pt x="4233" y="29633"/>
                  <a:pt x="1583" y="61107"/>
                  <a:pt x="12700" y="88900"/>
                </a:cubicBezTo>
                <a:cubicBezTo>
                  <a:pt x="42083" y="162357"/>
                  <a:pt x="179627" y="136910"/>
                  <a:pt x="215900" y="139700"/>
                </a:cubicBezTo>
                <a:cubicBezTo>
                  <a:pt x="229990" y="149093"/>
                  <a:pt x="289044" y="184865"/>
                  <a:pt x="292100" y="203200"/>
                </a:cubicBezTo>
                <a:cubicBezTo>
                  <a:pt x="298402" y="241013"/>
                  <a:pt x="286918" y="279910"/>
                  <a:pt x="279400" y="317500"/>
                </a:cubicBezTo>
                <a:cubicBezTo>
                  <a:pt x="273112" y="348938"/>
                  <a:pt x="255204" y="405196"/>
                  <a:pt x="228600" y="431800"/>
                </a:cubicBezTo>
                <a:cubicBezTo>
                  <a:pt x="212847" y="447553"/>
                  <a:pt x="161333" y="480878"/>
                  <a:pt x="139700" y="495300"/>
                </a:cubicBezTo>
                <a:cubicBezTo>
                  <a:pt x="135467" y="508000"/>
                  <a:pt x="132987" y="521426"/>
                  <a:pt x="127000" y="533400"/>
                </a:cubicBezTo>
                <a:cubicBezTo>
                  <a:pt x="120174" y="547052"/>
                  <a:pt x="102771" y="556281"/>
                  <a:pt x="101600" y="571500"/>
                </a:cubicBezTo>
                <a:cubicBezTo>
                  <a:pt x="98337" y="613919"/>
                  <a:pt x="106460" y="656684"/>
                  <a:pt x="114300" y="698500"/>
                </a:cubicBezTo>
                <a:cubicBezTo>
                  <a:pt x="119234" y="724815"/>
                  <a:pt x="131233" y="749300"/>
                  <a:pt x="139700" y="774700"/>
                </a:cubicBezTo>
                <a:lnTo>
                  <a:pt x="152400" y="812800"/>
                </a:lnTo>
                <a:cubicBezTo>
                  <a:pt x="124652" y="854422"/>
                  <a:pt x="127000" y="835636"/>
                  <a:pt x="127000" y="863600"/>
                </a:cubicBezTo>
              </a:path>
            </a:pathLst>
          </a:custGeom>
          <a:noFill/>
          <a:ln cap="flat" cmpd="sng" w="1905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9" name="Google Shape;479;p13"/>
          <p:cNvSpPr txBox="1"/>
          <p:nvPr/>
        </p:nvSpPr>
        <p:spPr>
          <a:xfrm>
            <a:off x="6701332" y="6368534"/>
            <a:ext cx="17395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PicScience 2014 </a:t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4" name="Google Shape;484;p14"/>
          <p:cNvGrpSpPr/>
          <p:nvPr/>
        </p:nvGrpSpPr>
        <p:grpSpPr>
          <a:xfrm>
            <a:off x="7398432" y="1475836"/>
            <a:ext cx="1552068" cy="417822"/>
            <a:chOff x="7584148" y="2144060"/>
            <a:chExt cx="1552068" cy="417822"/>
          </a:xfrm>
        </p:grpSpPr>
        <p:grpSp>
          <p:nvGrpSpPr>
            <p:cNvPr id="485" name="Google Shape;485;p14"/>
            <p:cNvGrpSpPr/>
            <p:nvPr/>
          </p:nvGrpSpPr>
          <p:grpSpPr>
            <a:xfrm flipH="1">
              <a:off x="8944214" y="2161676"/>
              <a:ext cx="192002" cy="400206"/>
              <a:chOff x="5075240" y="4392840"/>
              <a:chExt cx="192001" cy="369675"/>
            </a:xfrm>
          </p:grpSpPr>
          <p:sp>
            <p:nvSpPr>
              <p:cNvPr id="486" name="Google Shape;486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87" name="Google Shape;487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88" name="Google Shape;488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89" name="Google Shape;489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490" name="Google Shape;490;p14"/>
            <p:cNvGrpSpPr/>
            <p:nvPr/>
          </p:nvGrpSpPr>
          <p:grpSpPr>
            <a:xfrm flipH="1">
              <a:off x="8708575" y="2144060"/>
              <a:ext cx="192002" cy="400206"/>
              <a:chOff x="5075240" y="4392840"/>
              <a:chExt cx="192001" cy="369675"/>
            </a:xfrm>
          </p:grpSpPr>
          <p:sp>
            <p:nvSpPr>
              <p:cNvPr id="491" name="Google Shape;491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2" name="Google Shape;492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3" name="Google Shape;493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4" name="Google Shape;494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495" name="Google Shape;495;p14"/>
            <p:cNvGrpSpPr/>
            <p:nvPr/>
          </p:nvGrpSpPr>
          <p:grpSpPr>
            <a:xfrm flipH="1">
              <a:off x="8835174" y="2153076"/>
              <a:ext cx="192002" cy="400206"/>
              <a:chOff x="5075240" y="4392840"/>
              <a:chExt cx="192001" cy="369675"/>
            </a:xfrm>
          </p:grpSpPr>
          <p:sp>
            <p:nvSpPr>
              <p:cNvPr id="496" name="Google Shape;496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7" name="Google Shape;497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8" name="Google Shape;498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99" name="Google Shape;499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00" name="Google Shape;500;p14"/>
            <p:cNvGrpSpPr/>
            <p:nvPr/>
          </p:nvGrpSpPr>
          <p:grpSpPr>
            <a:xfrm flipH="1">
              <a:off x="8588794" y="2150695"/>
              <a:ext cx="192001" cy="369675"/>
              <a:chOff x="5075240" y="4392840"/>
              <a:chExt cx="192001" cy="369675"/>
            </a:xfrm>
          </p:grpSpPr>
          <p:sp>
            <p:nvSpPr>
              <p:cNvPr id="501" name="Google Shape;501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02" name="Google Shape;502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03" name="Google Shape;503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04" name="Google Shape;504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05" name="Google Shape;505;p14"/>
            <p:cNvGrpSpPr/>
            <p:nvPr/>
          </p:nvGrpSpPr>
          <p:grpSpPr>
            <a:xfrm flipH="1">
              <a:off x="8449694" y="2150695"/>
              <a:ext cx="192001" cy="369675"/>
              <a:chOff x="5075240" y="4392840"/>
              <a:chExt cx="192001" cy="369675"/>
            </a:xfrm>
          </p:grpSpPr>
          <p:sp>
            <p:nvSpPr>
              <p:cNvPr id="506" name="Google Shape;506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07" name="Google Shape;507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08" name="Google Shape;508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09" name="Google Shape;509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10" name="Google Shape;510;p14"/>
            <p:cNvGrpSpPr/>
            <p:nvPr/>
          </p:nvGrpSpPr>
          <p:grpSpPr>
            <a:xfrm flipH="1">
              <a:off x="8307864" y="2161676"/>
              <a:ext cx="192001" cy="369675"/>
              <a:chOff x="5075240" y="4392840"/>
              <a:chExt cx="192001" cy="369675"/>
            </a:xfrm>
          </p:grpSpPr>
          <p:sp>
            <p:nvSpPr>
              <p:cNvPr id="511" name="Google Shape;511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12" name="Google Shape;512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13" name="Google Shape;513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14" name="Google Shape;514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15" name="Google Shape;515;p14"/>
            <p:cNvGrpSpPr/>
            <p:nvPr/>
          </p:nvGrpSpPr>
          <p:grpSpPr>
            <a:xfrm flipH="1">
              <a:off x="8195347" y="2150695"/>
              <a:ext cx="192001" cy="369675"/>
              <a:chOff x="5075240" y="4392840"/>
              <a:chExt cx="192001" cy="369675"/>
            </a:xfrm>
          </p:grpSpPr>
          <p:sp>
            <p:nvSpPr>
              <p:cNvPr id="516" name="Google Shape;516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17" name="Google Shape;517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18" name="Google Shape;518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19" name="Google Shape;519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20" name="Google Shape;520;p14"/>
            <p:cNvGrpSpPr/>
            <p:nvPr/>
          </p:nvGrpSpPr>
          <p:grpSpPr>
            <a:xfrm flipH="1">
              <a:off x="8066940" y="2155834"/>
              <a:ext cx="192001" cy="369675"/>
              <a:chOff x="5075240" y="4392840"/>
              <a:chExt cx="192001" cy="369675"/>
            </a:xfrm>
          </p:grpSpPr>
          <p:sp>
            <p:nvSpPr>
              <p:cNvPr id="521" name="Google Shape;521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22" name="Google Shape;522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23" name="Google Shape;523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24" name="Google Shape;524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25" name="Google Shape;525;p14"/>
            <p:cNvGrpSpPr/>
            <p:nvPr/>
          </p:nvGrpSpPr>
          <p:grpSpPr>
            <a:xfrm flipH="1">
              <a:off x="7939165" y="2155834"/>
              <a:ext cx="192001" cy="369675"/>
              <a:chOff x="5075240" y="4392840"/>
              <a:chExt cx="192001" cy="369675"/>
            </a:xfrm>
          </p:grpSpPr>
          <p:sp>
            <p:nvSpPr>
              <p:cNvPr id="526" name="Google Shape;526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27" name="Google Shape;527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28" name="Google Shape;528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29" name="Google Shape;529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30" name="Google Shape;530;p14"/>
            <p:cNvGrpSpPr/>
            <p:nvPr/>
          </p:nvGrpSpPr>
          <p:grpSpPr>
            <a:xfrm flipH="1">
              <a:off x="7825510" y="2150321"/>
              <a:ext cx="192001" cy="369675"/>
              <a:chOff x="5075240" y="4392840"/>
              <a:chExt cx="192001" cy="369675"/>
            </a:xfrm>
          </p:grpSpPr>
          <p:sp>
            <p:nvSpPr>
              <p:cNvPr id="531" name="Google Shape;531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32" name="Google Shape;532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33" name="Google Shape;533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34" name="Google Shape;534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35" name="Google Shape;535;p14"/>
            <p:cNvGrpSpPr/>
            <p:nvPr/>
          </p:nvGrpSpPr>
          <p:grpSpPr>
            <a:xfrm flipH="1">
              <a:off x="7710561" y="2150321"/>
              <a:ext cx="192001" cy="369675"/>
              <a:chOff x="5075240" y="4392840"/>
              <a:chExt cx="192001" cy="369675"/>
            </a:xfrm>
          </p:grpSpPr>
          <p:sp>
            <p:nvSpPr>
              <p:cNvPr id="536" name="Google Shape;536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37" name="Google Shape;537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38" name="Google Shape;538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39" name="Google Shape;539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40" name="Google Shape;540;p14"/>
            <p:cNvGrpSpPr/>
            <p:nvPr/>
          </p:nvGrpSpPr>
          <p:grpSpPr>
            <a:xfrm flipH="1">
              <a:off x="7584148" y="2150321"/>
              <a:ext cx="192001" cy="369675"/>
              <a:chOff x="5075240" y="4392840"/>
              <a:chExt cx="192001" cy="369675"/>
            </a:xfrm>
          </p:grpSpPr>
          <p:sp>
            <p:nvSpPr>
              <p:cNvPr id="541" name="Google Shape;541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42" name="Google Shape;542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43" name="Google Shape;543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44" name="Google Shape;544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</p:grpSp>
      <p:grpSp>
        <p:nvGrpSpPr>
          <p:cNvPr id="545" name="Google Shape;545;p14"/>
          <p:cNvGrpSpPr/>
          <p:nvPr/>
        </p:nvGrpSpPr>
        <p:grpSpPr>
          <a:xfrm>
            <a:off x="13567" y="1460694"/>
            <a:ext cx="2456246" cy="416547"/>
            <a:chOff x="35801" y="2120160"/>
            <a:chExt cx="2456246" cy="416547"/>
          </a:xfrm>
        </p:grpSpPr>
        <p:grpSp>
          <p:nvGrpSpPr>
            <p:cNvPr id="546" name="Google Shape;546;p14"/>
            <p:cNvGrpSpPr/>
            <p:nvPr/>
          </p:nvGrpSpPr>
          <p:grpSpPr>
            <a:xfrm>
              <a:off x="1295400" y="2128100"/>
              <a:ext cx="192001" cy="369675"/>
              <a:chOff x="5075240" y="4392840"/>
              <a:chExt cx="192001" cy="369675"/>
            </a:xfrm>
          </p:grpSpPr>
          <p:sp>
            <p:nvSpPr>
              <p:cNvPr id="547" name="Google Shape;547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48" name="Google Shape;548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49" name="Google Shape;549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0" name="Google Shape;550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51" name="Google Shape;551;p14"/>
            <p:cNvGrpSpPr/>
            <p:nvPr/>
          </p:nvGrpSpPr>
          <p:grpSpPr>
            <a:xfrm>
              <a:off x="1434500" y="2128100"/>
              <a:ext cx="192001" cy="369675"/>
              <a:chOff x="5075240" y="4392840"/>
              <a:chExt cx="192001" cy="369675"/>
            </a:xfrm>
          </p:grpSpPr>
          <p:sp>
            <p:nvSpPr>
              <p:cNvPr id="552" name="Google Shape;552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3" name="Google Shape;553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4" name="Google Shape;554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5" name="Google Shape;555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56" name="Google Shape;556;p14"/>
            <p:cNvGrpSpPr/>
            <p:nvPr/>
          </p:nvGrpSpPr>
          <p:grpSpPr>
            <a:xfrm>
              <a:off x="1576331" y="2139081"/>
              <a:ext cx="192001" cy="369675"/>
              <a:chOff x="5075240" y="4392840"/>
              <a:chExt cx="192001" cy="369675"/>
            </a:xfrm>
          </p:grpSpPr>
          <p:sp>
            <p:nvSpPr>
              <p:cNvPr id="557" name="Google Shape;557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8" name="Google Shape;558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59" name="Google Shape;559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60" name="Google Shape;560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61" name="Google Shape;561;p14"/>
            <p:cNvGrpSpPr/>
            <p:nvPr/>
          </p:nvGrpSpPr>
          <p:grpSpPr>
            <a:xfrm>
              <a:off x="1688847" y="2128100"/>
              <a:ext cx="192001" cy="369675"/>
              <a:chOff x="5075240" y="4392840"/>
              <a:chExt cx="192001" cy="369675"/>
            </a:xfrm>
          </p:grpSpPr>
          <p:sp>
            <p:nvSpPr>
              <p:cNvPr id="562" name="Google Shape;562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63" name="Google Shape;563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64" name="Google Shape;564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65" name="Google Shape;565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66" name="Google Shape;566;p14"/>
            <p:cNvGrpSpPr/>
            <p:nvPr/>
          </p:nvGrpSpPr>
          <p:grpSpPr>
            <a:xfrm>
              <a:off x="1817253" y="2133239"/>
              <a:ext cx="192001" cy="369675"/>
              <a:chOff x="5075240" y="4392840"/>
              <a:chExt cx="192001" cy="369675"/>
            </a:xfrm>
          </p:grpSpPr>
          <p:sp>
            <p:nvSpPr>
              <p:cNvPr id="567" name="Google Shape;567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68" name="Google Shape;568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69" name="Google Shape;569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70" name="Google Shape;570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71" name="Google Shape;571;p14"/>
            <p:cNvGrpSpPr/>
            <p:nvPr/>
          </p:nvGrpSpPr>
          <p:grpSpPr>
            <a:xfrm>
              <a:off x="1945028" y="2133239"/>
              <a:ext cx="192001" cy="369675"/>
              <a:chOff x="5075240" y="4392840"/>
              <a:chExt cx="192001" cy="369675"/>
            </a:xfrm>
          </p:grpSpPr>
          <p:sp>
            <p:nvSpPr>
              <p:cNvPr id="572" name="Google Shape;572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73" name="Google Shape;573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74" name="Google Shape;574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75" name="Google Shape;575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76" name="Google Shape;576;p14"/>
            <p:cNvGrpSpPr/>
            <p:nvPr/>
          </p:nvGrpSpPr>
          <p:grpSpPr>
            <a:xfrm>
              <a:off x="2058684" y="2127726"/>
              <a:ext cx="192001" cy="369675"/>
              <a:chOff x="5075240" y="4392840"/>
              <a:chExt cx="192001" cy="369675"/>
            </a:xfrm>
          </p:grpSpPr>
          <p:sp>
            <p:nvSpPr>
              <p:cNvPr id="577" name="Google Shape;577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78" name="Google Shape;578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79" name="Google Shape;579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80" name="Google Shape;580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81" name="Google Shape;581;p14"/>
            <p:cNvGrpSpPr/>
            <p:nvPr/>
          </p:nvGrpSpPr>
          <p:grpSpPr>
            <a:xfrm>
              <a:off x="2173633" y="2127726"/>
              <a:ext cx="192001" cy="369675"/>
              <a:chOff x="5075240" y="4392840"/>
              <a:chExt cx="192001" cy="369675"/>
            </a:xfrm>
          </p:grpSpPr>
          <p:sp>
            <p:nvSpPr>
              <p:cNvPr id="582" name="Google Shape;582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83" name="Google Shape;583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84" name="Google Shape;584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85" name="Google Shape;585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86" name="Google Shape;586;p14"/>
            <p:cNvGrpSpPr/>
            <p:nvPr/>
          </p:nvGrpSpPr>
          <p:grpSpPr>
            <a:xfrm>
              <a:off x="2300046" y="2127726"/>
              <a:ext cx="192001" cy="369675"/>
              <a:chOff x="5075240" y="4392840"/>
              <a:chExt cx="192001" cy="369675"/>
            </a:xfrm>
          </p:grpSpPr>
          <p:sp>
            <p:nvSpPr>
              <p:cNvPr id="587" name="Google Shape;587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88" name="Google Shape;588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89" name="Google Shape;589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0" name="Google Shape;590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91" name="Google Shape;591;p14"/>
            <p:cNvGrpSpPr/>
            <p:nvPr/>
          </p:nvGrpSpPr>
          <p:grpSpPr>
            <a:xfrm>
              <a:off x="1136430" y="2124791"/>
              <a:ext cx="192002" cy="400206"/>
              <a:chOff x="5075240" y="4392840"/>
              <a:chExt cx="192001" cy="369675"/>
            </a:xfrm>
          </p:grpSpPr>
          <p:sp>
            <p:nvSpPr>
              <p:cNvPr id="592" name="Google Shape;592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3" name="Google Shape;593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4" name="Google Shape;594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5" name="Google Shape;595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96" name="Google Shape;596;p14"/>
            <p:cNvGrpSpPr/>
            <p:nvPr/>
          </p:nvGrpSpPr>
          <p:grpSpPr>
            <a:xfrm>
              <a:off x="857520" y="2122764"/>
              <a:ext cx="192002" cy="400206"/>
              <a:chOff x="5075240" y="4392840"/>
              <a:chExt cx="192001" cy="369675"/>
            </a:xfrm>
          </p:grpSpPr>
          <p:sp>
            <p:nvSpPr>
              <p:cNvPr id="597" name="Google Shape;597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8" name="Google Shape;598;p14"/>
              <p:cNvSpPr/>
              <p:nvPr/>
            </p:nvSpPr>
            <p:spPr>
              <a:xfrm>
                <a:off x="5124390" y="4450354"/>
                <a:ext cx="45719" cy="219317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9" name="Google Shape;599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0" name="Google Shape;600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01" name="Google Shape;601;p14"/>
            <p:cNvGrpSpPr/>
            <p:nvPr/>
          </p:nvGrpSpPr>
          <p:grpSpPr>
            <a:xfrm>
              <a:off x="1004941" y="2132926"/>
              <a:ext cx="192002" cy="400206"/>
              <a:chOff x="5075240" y="4392840"/>
              <a:chExt cx="192001" cy="369675"/>
            </a:xfrm>
          </p:grpSpPr>
          <p:sp>
            <p:nvSpPr>
              <p:cNvPr id="602" name="Google Shape;602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3" name="Google Shape;603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4" name="Google Shape;604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5" name="Google Shape;605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06" name="Google Shape;606;p14"/>
            <p:cNvGrpSpPr/>
            <p:nvPr/>
          </p:nvGrpSpPr>
          <p:grpSpPr>
            <a:xfrm>
              <a:off x="714668" y="2131532"/>
              <a:ext cx="192002" cy="400206"/>
              <a:chOff x="5075240" y="4392840"/>
              <a:chExt cx="192001" cy="369675"/>
            </a:xfrm>
          </p:grpSpPr>
          <p:sp>
            <p:nvSpPr>
              <p:cNvPr id="607" name="Google Shape;607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8" name="Google Shape;608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9" name="Google Shape;609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10" name="Google Shape;610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11" name="Google Shape;611;p14"/>
            <p:cNvGrpSpPr/>
            <p:nvPr/>
          </p:nvGrpSpPr>
          <p:grpSpPr>
            <a:xfrm>
              <a:off x="566371" y="2120160"/>
              <a:ext cx="192002" cy="400206"/>
              <a:chOff x="5075240" y="4392840"/>
              <a:chExt cx="192001" cy="369675"/>
            </a:xfrm>
          </p:grpSpPr>
          <p:sp>
            <p:nvSpPr>
              <p:cNvPr id="612" name="Google Shape;612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13" name="Google Shape;613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14" name="Google Shape;614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15" name="Google Shape;615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16" name="Google Shape;616;p14"/>
            <p:cNvGrpSpPr/>
            <p:nvPr/>
          </p:nvGrpSpPr>
          <p:grpSpPr>
            <a:xfrm>
              <a:off x="436461" y="2128100"/>
              <a:ext cx="192002" cy="400206"/>
              <a:chOff x="5075240" y="4392840"/>
              <a:chExt cx="192001" cy="369675"/>
            </a:xfrm>
          </p:grpSpPr>
          <p:sp>
            <p:nvSpPr>
              <p:cNvPr id="617" name="Google Shape;617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18" name="Google Shape;618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19" name="Google Shape;619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20" name="Google Shape;620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21" name="Google Shape;621;p14"/>
            <p:cNvGrpSpPr/>
            <p:nvPr/>
          </p:nvGrpSpPr>
          <p:grpSpPr>
            <a:xfrm>
              <a:off x="308409" y="2126729"/>
              <a:ext cx="192002" cy="400206"/>
              <a:chOff x="5075240" y="4392840"/>
              <a:chExt cx="192001" cy="369675"/>
            </a:xfrm>
          </p:grpSpPr>
          <p:sp>
            <p:nvSpPr>
              <p:cNvPr id="622" name="Google Shape;622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23" name="Google Shape;623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24" name="Google Shape;624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25" name="Google Shape;625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26" name="Google Shape;626;p14"/>
            <p:cNvGrpSpPr/>
            <p:nvPr/>
          </p:nvGrpSpPr>
          <p:grpSpPr>
            <a:xfrm>
              <a:off x="184653" y="2136501"/>
              <a:ext cx="192002" cy="400206"/>
              <a:chOff x="5075240" y="4392840"/>
              <a:chExt cx="192001" cy="369675"/>
            </a:xfrm>
          </p:grpSpPr>
          <p:sp>
            <p:nvSpPr>
              <p:cNvPr id="627" name="Google Shape;627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28" name="Google Shape;628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29" name="Google Shape;629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30" name="Google Shape;630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31" name="Google Shape;631;p14"/>
            <p:cNvGrpSpPr/>
            <p:nvPr/>
          </p:nvGrpSpPr>
          <p:grpSpPr>
            <a:xfrm>
              <a:off x="35801" y="2123034"/>
              <a:ext cx="192002" cy="400206"/>
              <a:chOff x="5075240" y="4392840"/>
              <a:chExt cx="192001" cy="369675"/>
            </a:xfrm>
          </p:grpSpPr>
          <p:sp>
            <p:nvSpPr>
              <p:cNvPr id="632" name="Google Shape;632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33" name="Google Shape;633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34" name="Google Shape;634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35" name="Google Shape;635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</p:grpSp>
      <p:grpSp>
        <p:nvGrpSpPr>
          <p:cNvPr id="636" name="Google Shape;636;p14"/>
          <p:cNvGrpSpPr/>
          <p:nvPr/>
        </p:nvGrpSpPr>
        <p:grpSpPr>
          <a:xfrm rot="900000">
            <a:off x="8903479" y="1496741"/>
            <a:ext cx="192002" cy="400206"/>
            <a:chOff x="5075240" y="4392840"/>
            <a:chExt cx="192001" cy="369675"/>
          </a:xfrm>
        </p:grpSpPr>
        <p:sp>
          <p:nvSpPr>
            <p:cNvPr id="637" name="Google Shape;637;p14"/>
            <p:cNvSpPr/>
            <p:nvPr/>
          </p:nvSpPr>
          <p:spPr>
            <a:xfrm flipH="1" rot="10800000">
              <a:off x="5075240" y="4392840"/>
              <a:ext cx="144438" cy="112550"/>
            </a:xfrm>
            <a:prstGeom prst="ellipse">
              <a:avLst/>
            </a:prstGeom>
            <a:solidFill>
              <a:srgbClr val="FCCD0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38" name="Google Shape;638;p14"/>
            <p:cNvSpPr/>
            <p:nvPr/>
          </p:nvSpPr>
          <p:spPr>
            <a:xfrm>
              <a:off x="5108272" y="4495963"/>
              <a:ext cx="61837" cy="173708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39" name="Google Shape;639;p14"/>
            <p:cNvSpPr/>
            <p:nvPr/>
          </p:nvSpPr>
          <p:spPr>
            <a:xfrm>
              <a:off x="5168659" y="4507646"/>
              <a:ext cx="69975" cy="162026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40" name="Google Shape;640;p14"/>
            <p:cNvSpPr/>
            <p:nvPr/>
          </p:nvSpPr>
          <p:spPr>
            <a:xfrm>
              <a:off x="5108272" y="4653685"/>
              <a:ext cx="158969" cy="108830"/>
            </a:xfrm>
            <a:prstGeom prst="ellipse">
              <a:avLst/>
            </a:prstGeom>
            <a:solidFill>
              <a:srgbClr val="FCCD0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641" name="Google Shape;641;p14"/>
          <p:cNvGrpSpPr/>
          <p:nvPr/>
        </p:nvGrpSpPr>
        <p:grpSpPr>
          <a:xfrm>
            <a:off x="2284736" y="1410161"/>
            <a:ext cx="5304262" cy="1858838"/>
            <a:chOff x="2284736" y="1410161"/>
            <a:chExt cx="5304262" cy="1858838"/>
          </a:xfrm>
        </p:grpSpPr>
        <p:grpSp>
          <p:nvGrpSpPr>
            <p:cNvPr id="642" name="Google Shape;642;p14"/>
            <p:cNvGrpSpPr/>
            <p:nvPr/>
          </p:nvGrpSpPr>
          <p:grpSpPr>
            <a:xfrm flipH="1" rot="-420000">
              <a:off x="4833130" y="2874340"/>
              <a:ext cx="192001" cy="369675"/>
              <a:chOff x="5075240" y="4392840"/>
              <a:chExt cx="192001" cy="369675"/>
            </a:xfrm>
          </p:grpSpPr>
          <p:sp>
            <p:nvSpPr>
              <p:cNvPr id="643" name="Google Shape;643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44" name="Google Shape;644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45" name="Google Shape;645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46" name="Google Shape;646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47" name="Google Shape;647;p14"/>
            <p:cNvGrpSpPr/>
            <p:nvPr/>
          </p:nvGrpSpPr>
          <p:grpSpPr>
            <a:xfrm flipH="1">
              <a:off x="4361839" y="2779365"/>
              <a:ext cx="192001" cy="369675"/>
              <a:chOff x="5075240" y="4392840"/>
              <a:chExt cx="192001" cy="369675"/>
            </a:xfrm>
          </p:grpSpPr>
          <p:sp>
            <p:nvSpPr>
              <p:cNvPr id="648" name="Google Shape;648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49" name="Google Shape;649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0" name="Google Shape;650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1" name="Google Shape;651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52" name="Google Shape;652;p14"/>
            <p:cNvGrpSpPr/>
            <p:nvPr/>
          </p:nvGrpSpPr>
          <p:grpSpPr>
            <a:xfrm flipH="1">
              <a:off x="4589061" y="2834349"/>
              <a:ext cx="192001" cy="369675"/>
              <a:chOff x="5075240" y="4392840"/>
              <a:chExt cx="192001" cy="369675"/>
            </a:xfrm>
          </p:grpSpPr>
          <p:sp>
            <p:nvSpPr>
              <p:cNvPr id="653" name="Google Shape;653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4" name="Google Shape;654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5" name="Google Shape;655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6" name="Google Shape;656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57" name="Google Shape;657;p14"/>
            <p:cNvGrpSpPr/>
            <p:nvPr/>
          </p:nvGrpSpPr>
          <p:grpSpPr>
            <a:xfrm rot="1500000">
              <a:off x="3256205" y="2473811"/>
              <a:ext cx="192001" cy="369675"/>
              <a:chOff x="5075240" y="4392840"/>
              <a:chExt cx="192001" cy="369675"/>
            </a:xfrm>
          </p:grpSpPr>
          <p:sp>
            <p:nvSpPr>
              <p:cNvPr id="658" name="Google Shape;658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59" name="Google Shape;659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60" name="Google Shape;660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61" name="Google Shape;661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62" name="Google Shape;662;p14"/>
            <p:cNvGrpSpPr/>
            <p:nvPr/>
          </p:nvGrpSpPr>
          <p:grpSpPr>
            <a:xfrm flipH="1">
              <a:off x="3693094" y="2652966"/>
              <a:ext cx="192001" cy="369675"/>
              <a:chOff x="5075240" y="4392840"/>
              <a:chExt cx="192001" cy="369675"/>
            </a:xfrm>
          </p:grpSpPr>
          <p:sp>
            <p:nvSpPr>
              <p:cNvPr id="663" name="Google Shape;663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64" name="Google Shape;664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65" name="Google Shape;665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66" name="Google Shape;666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67" name="Google Shape;667;p14"/>
            <p:cNvGrpSpPr/>
            <p:nvPr/>
          </p:nvGrpSpPr>
          <p:grpSpPr>
            <a:xfrm rot="5760000">
              <a:off x="2694955" y="2027491"/>
              <a:ext cx="192002" cy="400206"/>
              <a:chOff x="5075240" y="4392840"/>
              <a:chExt cx="192001" cy="369675"/>
            </a:xfrm>
          </p:grpSpPr>
          <p:sp>
            <p:nvSpPr>
              <p:cNvPr id="668" name="Google Shape;668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69" name="Google Shape;669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70" name="Google Shape;670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71" name="Google Shape;671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72" name="Google Shape;672;p14"/>
            <p:cNvGrpSpPr/>
            <p:nvPr/>
          </p:nvGrpSpPr>
          <p:grpSpPr>
            <a:xfrm rot="6000000">
              <a:off x="2639071" y="1754564"/>
              <a:ext cx="192002" cy="400206"/>
              <a:chOff x="5075240" y="4392840"/>
              <a:chExt cx="192001" cy="369675"/>
            </a:xfrm>
          </p:grpSpPr>
          <p:sp>
            <p:nvSpPr>
              <p:cNvPr id="673" name="Google Shape;673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74" name="Google Shape;674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75" name="Google Shape;675;p14"/>
              <p:cNvSpPr/>
              <p:nvPr/>
            </p:nvSpPr>
            <p:spPr>
              <a:xfrm>
                <a:off x="5168659" y="4507648"/>
                <a:ext cx="69975" cy="162027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76" name="Google Shape;676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77" name="Google Shape;677;p14"/>
            <p:cNvGrpSpPr/>
            <p:nvPr/>
          </p:nvGrpSpPr>
          <p:grpSpPr>
            <a:xfrm flipH="1">
              <a:off x="3948762" y="2695905"/>
              <a:ext cx="192001" cy="369675"/>
              <a:chOff x="5075240" y="4392840"/>
              <a:chExt cx="192001" cy="369675"/>
            </a:xfrm>
          </p:grpSpPr>
          <p:sp>
            <p:nvSpPr>
              <p:cNvPr id="678" name="Google Shape;678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79" name="Google Shape;679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80" name="Google Shape;680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81" name="Google Shape;681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82" name="Google Shape;682;p14"/>
            <p:cNvGrpSpPr/>
            <p:nvPr/>
          </p:nvGrpSpPr>
          <p:grpSpPr>
            <a:xfrm rot="1800000">
              <a:off x="3108137" y="2424929"/>
              <a:ext cx="192001" cy="369675"/>
              <a:chOff x="5075240" y="4392840"/>
              <a:chExt cx="192001" cy="369675"/>
            </a:xfrm>
          </p:grpSpPr>
          <p:sp>
            <p:nvSpPr>
              <p:cNvPr id="683" name="Google Shape;683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84" name="Google Shape;684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85" name="Google Shape;685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86" name="Google Shape;686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87" name="Google Shape;687;p14"/>
            <p:cNvGrpSpPr/>
            <p:nvPr/>
          </p:nvGrpSpPr>
          <p:grpSpPr>
            <a:xfrm rot="1500000">
              <a:off x="3378221" y="2513373"/>
              <a:ext cx="192001" cy="369675"/>
              <a:chOff x="5075240" y="4392840"/>
              <a:chExt cx="192001" cy="369675"/>
            </a:xfrm>
          </p:grpSpPr>
          <p:sp>
            <p:nvSpPr>
              <p:cNvPr id="688" name="Google Shape;688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89" name="Google Shape;689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90" name="Google Shape;690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91" name="Google Shape;691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92" name="Google Shape;692;p14"/>
            <p:cNvGrpSpPr/>
            <p:nvPr/>
          </p:nvGrpSpPr>
          <p:grpSpPr>
            <a:xfrm flipH="1">
              <a:off x="4236132" y="2740885"/>
              <a:ext cx="192001" cy="369675"/>
              <a:chOff x="5075240" y="4392840"/>
              <a:chExt cx="192001" cy="369675"/>
            </a:xfrm>
          </p:grpSpPr>
          <p:sp>
            <p:nvSpPr>
              <p:cNvPr id="693" name="Google Shape;693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94" name="Google Shape;694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95" name="Google Shape;695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96" name="Google Shape;696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97" name="Google Shape;697;p14"/>
            <p:cNvGrpSpPr/>
            <p:nvPr/>
          </p:nvGrpSpPr>
          <p:grpSpPr>
            <a:xfrm rot="3780000">
              <a:off x="2798369" y="2227459"/>
              <a:ext cx="192001" cy="369675"/>
              <a:chOff x="5075240" y="4392840"/>
              <a:chExt cx="192001" cy="369675"/>
            </a:xfrm>
          </p:grpSpPr>
          <p:sp>
            <p:nvSpPr>
              <p:cNvPr id="698" name="Google Shape;698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99" name="Google Shape;699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0" name="Google Shape;700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1" name="Google Shape;701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02" name="Google Shape;702;p14"/>
            <p:cNvGrpSpPr/>
            <p:nvPr/>
          </p:nvGrpSpPr>
          <p:grpSpPr>
            <a:xfrm rot="6000000">
              <a:off x="2669256" y="1894837"/>
              <a:ext cx="192002" cy="400206"/>
              <a:chOff x="5075240" y="4392840"/>
              <a:chExt cx="192001" cy="369675"/>
            </a:xfrm>
          </p:grpSpPr>
          <p:sp>
            <p:nvSpPr>
              <p:cNvPr id="703" name="Google Shape;703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4" name="Google Shape;704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5" name="Google Shape;705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6" name="Google Shape;706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07" name="Google Shape;707;p14"/>
            <p:cNvGrpSpPr/>
            <p:nvPr/>
          </p:nvGrpSpPr>
          <p:grpSpPr>
            <a:xfrm rot="2100000">
              <a:off x="2967165" y="2348912"/>
              <a:ext cx="192001" cy="369675"/>
              <a:chOff x="5075240" y="4392840"/>
              <a:chExt cx="192001" cy="369675"/>
            </a:xfrm>
          </p:grpSpPr>
          <p:sp>
            <p:nvSpPr>
              <p:cNvPr id="708" name="Google Shape;708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09" name="Google Shape;709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10" name="Google Shape;710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11" name="Google Shape;711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12" name="Google Shape;712;p14"/>
            <p:cNvGrpSpPr/>
            <p:nvPr/>
          </p:nvGrpSpPr>
          <p:grpSpPr>
            <a:xfrm flipH="1">
              <a:off x="3820355" y="2685319"/>
              <a:ext cx="192001" cy="369675"/>
              <a:chOff x="5075240" y="4392840"/>
              <a:chExt cx="192001" cy="369675"/>
            </a:xfrm>
          </p:grpSpPr>
          <p:sp>
            <p:nvSpPr>
              <p:cNvPr id="713" name="Google Shape;713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14" name="Google Shape;714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15" name="Google Shape;715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16" name="Google Shape;716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17" name="Google Shape;717;p14"/>
            <p:cNvGrpSpPr/>
            <p:nvPr/>
          </p:nvGrpSpPr>
          <p:grpSpPr>
            <a:xfrm flipH="1">
              <a:off x="3498950" y="2563997"/>
              <a:ext cx="192002" cy="400206"/>
              <a:chOff x="5075240" y="4392840"/>
              <a:chExt cx="192001" cy="369675"/>
            </a:xfrm>
          </p:grpSpPr>
          <p:sp>
            <p:nvSpPr>
              <p:cNvPr id="718" name="Google Shape;718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19" name="Google Shape;719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20" name="Google Shape;720;p14"/>
              <p:cNvSpPr/>
              <p:nvPr/>
            </p:nvSpPr>
            <p:spPr>
              <a:xfrm>
                <a:off x="5168660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21" name="Google Shape;721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22" name="Google Shape;722;p14"/>
            <p:cNvGrpSpPr/>
            <p:nvPr/>
          </p:nvGrpSpPr>
          <p:grpSpPr>
            <a:xfrm rot="6000000">
              <a:off x="2578815" y="1611106"/>
              <a:ext cx="192002" cy="400206"/>
              <a:chOff x="5075240" y="4392840"/>
              <a:chExt cx="192001" cy="369675"/>
            </a:xfrm>
          </p:grpSpPr>
          <p:sp>
            <p:nvSpPr>
              <p:cNvPr id="723" name="Google Shape;723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24" name="Google Shape;724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25" name="Google Shape;725;p14"/>
              <p:cNvSpPr/>
              <p:nvPr/>
            </p:nvSpPr>
            <p:spPr>
              <a:xfrm>
                <a:off x="5168659" y="4507648"/>
                <a:ext cx="69975" cy="162027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26" name="Google Shape;726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27" name="Google Shape;727;p14"/>
            <p:cNvGrpSpPr/>
            <p:nvPr/>
          </p:nvGrpSpPr>
          <p:grpSpPr>
            <a:xfrm flipH="1">
              <a:off x="4087445" y="2722243"/>
              <a:ext cx="192002" cy="400206"/>
              <a:chOff x="5075240" y="4392840"/>
              <a:chExt cx="192001" cy="369675"/>
            </a:xfrm>
          </p:grpSpPr>
          <p:sp>
            <p:nvSpPr>
              <p:cNvPr id="728" name="Google Shape;728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29" name="Google Shape;729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30" name="Google Shape;730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31" name="Google Shape;731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32" name="Google Shape;732;p14"/>
            <p:cNvGrpSpPr/>
            <p:nvPr/>
          </p:nvGrpSpPr>
          <p:grpSpPr>
            <a:xfrm flipH="1">
              <a:off x="4478478" y="2814969"/>
              <a:ext cx="192001" cy="369675"/>
              <a:chOff x="5075240" y="4392840"/>
              <a:chExt cx="192001" cy="369675"/>
            </a:xfrm>
          </p:grpSpPr>
          <p:sp>
            <p:nvSpPr>
              <p:cNvPr id="733" name="Google Shape;733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34" name="Google Shape;734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35" name="Google Shape;735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36" name="Google Shape;736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37" name="Google Shape;737;p14"/>
            <p:cNvGrpSpPr/>
            <p:nvPr/>
          </p:nvGrpSpPr>
          <p:grpSpPr>
            <a:xfrm flipH="1">
              <a:off x="3612606" y="2592839"/>
              <a:ext cx="192002" cy="400206"/>
              <a:chOff x="5075240" y="4392840"/>
              <a:chExt cx="192001" cy="369675"/>
            </a:xfrm>
          </p:grpSpPr>
          <p:sp>
            <p:nvSpPr>
              <p:cNvPr id="738" name="Google Shape;738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39" name="Google Shape;739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40" name="Google Shape;740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41" name="Google Shape;741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42" name="Google Shape;742;p14"/>
            <p:cNvGrpSpPr/>
            <p:nvPr/>
          </p:nvGrpSpPr>
          <p:grpSpPr>
            <a:xfrm rot="2040000">
              <a:off x="2862179" y="2359618"/>
              <a:ext cx="158969" cy="279671"/>
              <a:chOff x="2989204" y="4228783"/>
              <a:chExt cx="158969" cy="279671"/>
            </a:xfrm>
          </p:grpSpPr>
          <p:sp>
            <p:nvSpPr>
              <p:cNvPr id="743" name="Google Shape;743;p14"/>
              <p:cNvSpPr/>
              <p:nvPr/>
            </p:nvSpPr>
            <p:spPr>
              <a:xfrm>
                <a:off x="2999934" y="422878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44" name="Google Shape;744;p14"/>
              <p:cNvSpPr/>
              <p:nvPr/>
            </p:nvSpPr>
            <p:spPr>
              <a:xfrm>
                <a:off x="3065336" y="4248339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45" name="Google Shape;745;p14"/>
              <p:cNvSpPr/>
              <p:nvPr/>
            </p:nvSpPr>
            <p:spPr>
              <a:xfrm>
                <a:off x="2989204" y="4399624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46" name="Google Shape;746;p14"/>
            <p:cNvGrpSpPr/>
            <p:nvPr/>
          </p:nvGrpSpPr>
          <p:grpSpPr>
            <a:xfrm rot="3420000">
              <a:off x="2677615" y="2189112"/>
              <a:ext cx="158969" cy="279671"/>
              <a:chOff x="2989204" y="4228783"/>
              <a:chExt cx="158969" cy="279671"/>
            </a:xfrm>
          </p:grpSpPr>
          <p:sp>
            <p:nvSpPr>
              <p:cNvPr id="747" name="Google Shape;747;p14"/>
              <p:cNvSpPr/>
              <p:nvPr/>
            </p:nvSpPr>
            <p:spPr>
              <a:xfrm>
                <a:off x="2999934" y="422878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48" name="Google Shape;748;p14"/>
              <p:cNvSpPr/>
              <p:nvPr/>
            </p:nvSpPr>
            <p:spPr>
              <a:xfrm>
                <a:off x="3065336" y="4248339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49" name="Google Shape;749;p14"/>
              <p:cNvSpPr/>
              <p:nvPr/>
            </p:nvSpPr>
            <p:spPr>
              <a:xfrm>
                <a:off x="2989204" y="4399624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50" name="Google Shape;750;p14"/>
            <p:cNvGrpSpPr/>
            <p:nvPr/>
          </p:nvGrpSpPr>
          <p:grpSpPr>
            <a:xfrm rot="540000">
              <a:off x="4700560" y="2859410"/>
              <a:ext cx="192001" cy="369675"/>
              <a:chOff x="5075240" y="4392840"/>
              <a:chExt cx="192001" cy="369675"/>
            </a:xfrm>
          </p:grpSpPr>
          <p:sp>
            <p:nvSpPr>
              <p:cNvPr id="751" name="Google Shape;751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2" name="Google Shape;752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3" name="Google Shape;753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4" name="Google Shape;754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55" name="Google Shape;755;p14"/>
            <p:cNvGrpSpPr/>
            <p:nvPr/>
          </p:nvGrpSpPr>
          <p:grpSpPr>
            <a:xfrm rot="300000">
              <a:off x="4986402" y="2891660"/>
              <a:ext cx="192001" cy="369675"/>
              <a:chOff x="5075240" y="4392840"/>
              <a:chExt cx="192001" cy="369675"/>
            </a:xfrm>
          </p:grpSpPr>
          <p:sp>
            <p:nvSpPr>
              <p:cNvPr id="756" name="Google Shape;756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7" name="Google Shape;757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8" name="Google Shape;758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59" name="Google Shape;759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60" name="Google Shape;760;p14"/>
            <p:cNvGrpSpPr/>
            <p:nvPr/>
          </p:nvGrpSpPr>
          <p:grpSpPr>
            <a:xfrm>
              <a:off x="5281221" y="2871843"/>
              <a:ext cx="192001" cy="369675"/>
              <a:chOff x="5075240" y="4392840"/>
              <a:chExt cx="192001" cy="369675"/>
            </a:xfrm>
          </p:grpSpPr>
          <p:sp>
            <p:nvSpPr>
              <p:cNvPr id="761" name="Google Shape;761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62" name="Google Shape;762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63" name="Google Shape;763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64" name="Google Shape;764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65" name="Google Shape;765;p14"/>
            <p:cNvGrpSpPr/>
            <p:nvPr/>
          </p:nvGrpSpPr>
          <p:grpSpPr>
            <a:xfrm>
              <a:off x="5132321" y="2882824"/>
              <a:ext cx="192001" cy="369675"/>
              <a:chOff x="5075240" y="4392840"/>
              <a:chExt cx="192001" cy="369675"/>
            </a:xfrm>
          </p:grpSpPr>
          <p:sp>
            <p:nvSpPr>
              <p:cNvPr id="766" name="Google Shape;766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67" name="Google Shape;767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68" name="Google Shape;768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69" name="Google Shape;769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70" name="Google Shape;770;p14"/>
            <p:cNvGrpSpPr/>
            <p:nvPr/>
          </p:nvGrpSpPr>
          <p:grpSpPr>
            <a:xfrm flipH="1" rot="-1500000">
              <a:off x="6439253" y="2496406"/>
              <a:ext cx="192001" cy="369675"/>
              <a:chOff x="5075240" y="4392840"/>
              <a:chExt cx="192001" cy="369675"/>
            </a:xfrm>
          </p:grpSpPr>
          <p:sp>
            <p:nvSpPr>
              <p:cNvPr id="771" name="Google Shape;771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72" name="Google Shape;772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73" name="Google Shape;773;p14"/>
              <p:cNvSpPr/>
              <p:nvPr/>
            </p:nvSpPr>
            <p:spPr>
              <a:xfrm>
                <a:off x="5168659" y="4507645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74" name="Google Shape;774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75" name="Google Shape;775;p14"/>
            <p:cNvGrpSpPr/>
            <p:nvPr/>
          </p:nvGrpSpPr>
          <p:grpSpPr>
            <a:xfrm flipH="1" rot="-5760000">
              <a:off x="7000502" y="2050086"/>
              <a:ext cx="192002" cy="400206"/>
              <a:chOff x="5075240" y="4392840"/>
              <a:chExt cx="192001" cy="369675"/>
            </a:xfrm>
          </p:grpSpPr>
          <p:sp>
            <p:nvSpPr>
              <p:cNvPr id="776" name="Google Shape;776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77" name="Google Shape;777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78" name="Google Shape;778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79" name="Google Shape;779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80" name="Google Shape;780;p14"/>
            <p:cNvGrpSpPr/>
            <p:nvPr/>
          </p:nvGrpSpPr>
          <p:grpSpPr>
            <a:xfrm flipH="1" rot="-6000000">
              <a:off x="7056386" y="1777158"/>
              <a:ext cx="192002" cy="400206"/>
              <a:chOff x="5075240" y="4392840"/>
              <a:chExt cx="192001" cy="369675"/>
            </a:xfrm>
          </p:grpSpPr>
          <p:sp>
            <p:nvSpPr>
              <p:cNvPr id="781" name="Google Shape;781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82" name="Google Shape;782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83" name="Google Shape;783;p14"/>
              <p:cNvSpPr/>
              <p:nvPr/>
            </p:nvSpPr>
            <p:spPr>
              <a:xfrm>
                <a:off x="5168659" y="4507648"/>
                <a:ext cx="69975" cy="162027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84" name="Google Shape;784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85" name="Google Shape;785;p14"/>
            <p:cNvGrpSpPr/>
            <p:nvPr/>
          </p:nvGrpSpPr>
          <p:grpSpPr>
            <a:xfrm flipH="1" rot="-1800000">
              <a:off x="6587321" y="2447524"/>
              <a:ext cx="192001" cy="369675"/>
              <a:chOff x="5075240" y="4392840"/>
              <a:chExt cx="192001" cy="369675"/>
            </a:xfrm>
          </p:grpSpPr>
          <p:sp>
            <p:nvSpPr>
              <p:cNvPr id="786" name="Google Shape;786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87" name="Google Shape;787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88" name="Google Shape;788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89" name="Google Shape;789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90" name="Google Shape;790;p14"/>
            <p:cNvGrpSpPr/>
            <p:nvPr/>
          </p:nvGrpSpPr>
          <p:grpSpPr>
            <a:xfrm flipH="1" rot="-1500000">
              <a:off x="6305350" y="2570167"/>
              <a:ext cx="192001" cy="369675"/>
              <a:chOff x="5075240" y="4392840"/>
              <a:chExt cx="192001" cy="369675"/>
            </a:xfrm>
          </p:grpSpPr>
          <p:sp>
            <p:nvSpPr>
              <p:cNvPr id="791" name="Google Shape;791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92" name="Google Shape;792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93" name="Google Shape;793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94" name="Google Shape;794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95" name="Google Shape;795;p14"/>
            <p:cNvGrpSpPr/>
            <p:nvPr/>
          </p:nvGrpSpPr>
          <p:grpSpPr>
            <a:xfrm flipH="1" rot="-3780000">
              <a:off x="6897089" y="2250054"/>
              <a:ext cx="192001" cy="369675"/>
              <a:chOff x="5075240" y="4392840"/>
              <a:chExt cx="192001" cy="369675"/>
            </a:xfrm>
          </p:grpSpPr>
          <p:sp>
            <p:nvSpPr>
              <p:cNvPr id="796" name="Google Shape;796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97" name="Google Shape;797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98" name="Google Shape;798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99" name="Google Shape;799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800" name="Google Shape;800;p14"/>
            <p:cNvGrpSpPr/>
            <p:nvPr/>
          </p:nvGrpSpPr>
          <p:grpSpPr>
            <a:xfrm flipH="1" rot="-6000000">
              <a:off x="7026201" y="1917432"/>
              <a:ext cx="192002" cy="400206"/>
              <a:chOff x="5075240" y="4392840"/>
              <a:chExt cx="192001" cy="369675"/>
            </a:xfrm>
          </p:grpSpPr>
          <p:sp>
            <p:nvSpPr>
              <p:cNvPr id="801" name="Google Shape;801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2" name="Google Shape;802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3" name="Google Shape;803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4" name="Google Shape;804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805" name="Google Shape;805;p14"/>
            <p:cNvGrpSpPr/>
            <p:nvPr/>
          </p:nvGrpSpPr>
          <p:grpSpPr>
            <a:xfrm flipH="1" rot="-2100000">
              <a:off x="6728293" y="2371507"/>
              <a:ext cx="192001" cy="369675"/>
              <a:chOff x="5075240" y="4392840"/>
              <a:chExt cx="192001" cy="369675"/>
            </a:xfrm>
          </p:grpSpPr>
          <p:sp>
            <p:nvSpPr>
              <p:cNvPr id="806" name="Google Shape;806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7" name="Google Shape;807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8" name="Google Shape;808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09" name="Google Shape;809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810" name="Google Shape;810;p14"/>
            <p:cNvGrpSpPr/>
            <p:nvPr/>
          </p:nvGrpSpPr>
          <p:grpSpPr>
            <a:xfrm>
              <a:off x="6184619" y="2622280"/>
              <a:ext cx="192002" cy="400206"/>
              <a:chOff x="5075240" y="4392840"/>
              <a:chExt cx="192001" cy="369675"/>
            </a:xfrm>
          </p:grpSpPr>
          <p:sp>
            <p:nvSpPr>
              <p:cNvPr id="811" name="Google Shape;811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12" name="Google Shape;812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13" name="Google Shape;813;p14"/>
              <p:cNvSpPr/>
              <p:nvPr/>
            </p:nvSpPr>
            <p:spPr>
              <a:xfrm>
                <a:off x="5168660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14" name="Google Shape;814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815" name="Google Shape;815;p14"/>
            <p:cNvGrpSpPr/>
            <p:nvPr/>
          </p:nvGrpSpPr>
          <p:grpSpPr>
            <a:xfrm flipH="1" rot="-6000000">
              <a:off x="7116642" y="1633700"/>
              <a:ext cx="192002" cy="400206"/>
              <a:chOff x="5075240" y="4392840"/>
              <a:chExt cx="192001" cy="369675"/>
            </a:xfrm>
          </p:grpSpPr>
          <p:sp>
            <p:nvSpPr>
              <p:cNvPr id="816" name="Google Shape;816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17" name="Google Shape;817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18" name="Google Shape;818;p14"/>
              <p:cNvSpPr/>
              <p:nvPr/>
            </p:nvSpPr>
            <p:spPr>
              <a:xfrm>
                <a:off x="5168659" y="4507648"/>
                <a:ext cx="69975" cy="162027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19" name="Google Shape;819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820" name="Google Shape;820;p14"/>
            <p:cNvGrpSpPr/>
            <p:nvPr/>
          </p:nvGrpSpPr>
          <p:grpSpPr>
            <a:xfrm rot="-420000">
              <a:off x="5412698" y="2758274"/>
              <a:ext cx="732697" cy="445696"/>
              <a:chOff x="5556037" y="3685446"/>
              <a:chExt cx="732697" cy="445696"/>
            </a:xfrm>
          </p:grpSpPr>
          <p:grpSp>
            <p:nvGrpSpPr>
              <p:cNvPr id="821" name="Google Shape;821;p14"/>
              <p:cNvGrpSpPr/>
              <p:nvPr/>
            </p:nvGrpSpPr>
            <p:grpSpPr>
              <a:xfrm>
                <a:off x="6096733" y="3685446"/>
                <a:ext cx="192001" cy="369675"/>
                <a:chOff x="5075240" y="4392840"/>
                <a:chExt cx="192001" cy="369675"/>
              </a:xfrm>
            </p:grpSpPr>
            <p:sp>
              <p:nvSpPr>
                <p:cNvPr id="822" name="Google Shape;822;p14"/>
                <p:cNvSpPr/>
                <p:nvPr/>
              </p:nvSpPr>
              <p:spPr>
                <a:xfrm flipH="1" rot="10800000">
                  <a:off x="5075240" y="4392840"/>
                  <a:ext cx="144438" cy="11255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3" name="Google Shape;823;p14"/>
                <p:cNvSpPr/>
                <p:nvPr/>
              </p:nvSpPr>
              <p:spPr>
                <a:xfrm>
                  <a:off x="5108272" y="4495963"/>
                  <a:ext cx="61837" cy="173708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4" name="Google Shape;824;p14"/>
                <p:cNvSpPr/>
                <p:nvPr/>
              </p:nvSpPr>
              <p:spPr>
                <a:xfrm>
                  <a:off x="5168659" y="4507646"/>
                  <a:ext cx="69975" cy="162026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5" name="Google Shape;825;p14"/>
                <p:cNvSpPr/>
                <p:nvPr/>
              </p:nvSpPr>
              <p:spPr>
                <a:xfrm>
                  <a:off x="5108272" y="4653685"/>
                  <a:ext cx="158969" cy="10883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26" name="Google Shape;826;p14"/>
              <p:cNvGrpSpPr/>
              <p:nvPr/>
            </p:nvGrpSpPr>
            <p:grpSpPr>
              <a:xfrm>
                <a:off x="5841064" y="3728385"/>
                <a:ext cx="192001" cy="369675"/>
                <a:chOff x="5075240" y="4392840"/>
                <a:chExt cx="192001" cy="369675"/>
              </a:xfrm>
            </p:grpSpPr>
            <p:sp>
              <p:nvSpPr>
                <p:cNvPr id="827" name="Google Shape;827;p14"/>
                <p:cNvSpPr/>
                <p:nvPr/>
              </p:nvSpPr>
              <p:spPr>
                <a:xfrm flipH="1" rot="10800000">
                  <a:off x="5075240" y="4392840"/>
                  <a:ext cx="144438" cy="11255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8" name="Google Shape;828;p14"/>
                <p:cNvSpPr/>
                <p:nvPr/>
              </p:nvSpPr>
              <p:spPr>
                <a:xfrm>
                  <a:off x="5108272" y="4495963"/>
                  <a:ext cx="61837" cy="173708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29" name="Google Shape;829;p14"/>
                <p:cNvSpPr/>
                <p:nvPr/>
              </p:nvSpPr>
              <p:spPr>
                <a:xfrm>
                  <a:off x="5168659" y="4507646"/>
                  <a:ext cx="69975" cy="162026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0" name="Google Shape;830;p14"/>
                <p:cNvSpPr/>
                <p:nvPr/>
              </p:nvSpPr>
              <p:spPr>
                <a:xfrm>
                  <a:off x="5108272" y="4653685"/>
                  <a:ext cx="158969" cy="10883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1" name="Google Shape;831;p14"/>
              <p:cNvGrpSpPr/>
              <p:nvPr/>
            </p:nvGrpSpPr>
            <p:grpSpPr>
              <a:xfrm>
                <a:off x="5556037" y="3761467"/>
                <a:ext cx="192001" cy="369675"/>
                <a:chOff x="5075240" y="4392840"/>
                <a:chExt cx="192001" cy="369675"/>
              </a:xfrm>
            </p:grpSpPr>
            <p:sp>
              <p:nvSpPr>
                <p:cNvPr id="832" name="Google Shape;832;p14"/>
                <p:cNvSpPr/>
                <p:nvPr/>
              </p:nvSpPr>
              <p:spPr>
                <a:xfrm flipH="1" rot="10800000">
                  <a:off x="5075240" y="4392840"/>
                  <a:ext cx="144438" cy="11255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3" name="Google Shape;833;p14"/>
                <p:cNvSpPr/>
                <p:nvPr/>
              </p:nvSpPr>
              <p:spPr>
                <a:xfrm>
                  <a:off x="5108272" y="4495963"/>
                  <a:ext cx="61837" cy="173708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4" name="Google Shape;834;p14"/>
                <p:cNvSpPr/>
                <p:nvPr/>
              </p:nvSpPr>
              <p:spPr>
                <a:xfrm>
                  <a:off x="5168659" y="4507646"/>
                  <a:ext cx="69975" cy="162026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5" name="Google Shape;835;p14"/>
                <p:cNvSpPr/>
                <p:nvPr/>
              </p:nvSpPr>
              <p:spPr>
                <a:xfrm>
                  <a:off x="5108272" y="4653685"/>
                  <a:ext cx="158969" cy="10883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36" name="Google Shape;836;p14"/>
              <p:cNvGrpSpPr/>
              <p:nvPr/>
            </p:nvGrpSpPr>
            <p:grpSpPr>
              <a:xfrm>
                <a:off x="5969471" y="3717799"/>
                <a:ext cx="192001" cy="369675"/>
                <a:chOff x="5075240" y="4392840"/>
                <a:chExt cx="192001" cy="369675"/>
              </a:xfrm>
            </p:grpSpPr>
            <p:sp>
              <p:nvSpPr>
                <p:cNvPr id="837" name="Google Shape;837;p14"/>
                <p:cNvSpPr/>
                <p:nvPr/>
              </p:nvSpPr>
              <p:spPr>
                <a:xfrm flipH="1" rot="10800000">
                  <a:off x="5075240" y="4392840"/>
                  <a:ext cx="144438" cy="11255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8" name="Google Shape;838;p14"/>
                <p:cNvSpPr/>
                <p:nvPr/>
              </p:nvSpPr>
              <p:spPr>
                <a:xfrm>
                  <a:off x="5108272" y="4495963"/>
                  <a:ext cx="61837" cy="173708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39" name="Google Shape;839;p14"/>
                <p:cNvSpPr/>
                <p:nvPr/>
              </p:nvSpPr>
              <p:spPr>
                <a:xfrm>
                  <a:off x="5168659" y="4507646"/>
                  <a:ext cx="69975" cy="162026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0" name="Google Shape;840;p14"/>
                <p:cNvSpPr/>
                <p:nvPr/>
              </p:nvSpPr>
              <p:spPr>
                <a:xfrm>
                  <a:off x="5108272" y="4653685"/>
                  <a:ext cx="158969" cy="10883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841" name="Google Shape;841;p14"/>
              <p:cNvGrpSpPr/>
              <p:nvPr/>
            </p:nvGrpSpPr>
            <p:grpSpPr>
              <a:xfrm>
                <a:off x="5704832" y="3730936"/>
                <a:ext cx="192002" cy="400206"/>
                <a:chOff x="5075240" y="4392840"/>
                <a:chExt cx="192001" cy="369675"/>
              </a:xfrm>
            </p:grpSpPr>
            <p:sp>
              <p:nvSpPr>
                <p:cNvPr id="842" name="Google Shape;842;p14"/>
                <p:cNvSpPr/>
                <p:nvPr/>
              </p:nvSpPr>
              <p:spPr>
                <a:xfrm flipH="1" rot="10800000">
                  <a:off x="5075240" y="4392840"/>
                  <a:ext cx="144438" cy="11255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3" name="Google Shape;843;p14"/>
                <p:cNvSpPr/>
                <p:nvPr/>
              </p:nvSpPr>
              <p:spPr>
                <a:xfrm>
                  <a:off x="5108272" y="4495963"/>
                  <a:ext cx="61837" cy="173708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4" name="Google Shape;844;p14"/>
                <p:cNvSpPr/>
                <p:nvPr/>
              </p:nvSpPr>
              <p:spPr>
                <a:xfrm>
                  <a:off x="5168659" y="4507646"/>
                  <a:ext cx="69975" cy="162026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845" name="Google Shape;845;p14"/>
                <p:cNvSpPr/>
                <p:nvPr/>
              </p:nvSpPr>
              <p:spPr>
                <a:xfrm>
                  <a:off x="5108272" y="4653685"/>
                  <a:ext cx="158969" cy="10883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846" name="Google Shape;846;p14"/>
            <p:cNvGrpSpPr/>
            <p:nvPr/>
          </p:nvGrpSpPr>
          <p:grpSpPr>
            <a:xfrm>
              <a:off x="6071987" y="2686901"/>
              <a:ext cx="192002" cy="400206"/>
              <a:chOff x="5075240" y="4392840"/>
              <a:chExt cx="192001" cy="369675"/>
            </a:xfrm>
          </p:grpSpPr>
          <p:sp>
            <p:nvSpPr>
              <p:cNvPr id="847" name="Google Shape;847;p14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48" name="Google Shape;848;p14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49" name="Google Shape;849;p14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50" name="Google Shape;850;p14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851" name="Google Shape;851;p14"/>
            <p:cNvGrpSpPr/>
            <p:nvPr/>
          </p:nvGrpSpPr>
          <p:grpSpPr>
            <a:xfrm flipH="1" rot="-2040000">
              <a:off x="6866311" y="2382213"/>
              <a:ext cx="158969" cy="279671"/>
              <a:chOff x="2989204" y="4228783"/>
              <a:chExt cx="158969" cy="279671"/>
            </a:xfrm>
          </p:grpSpPr>
          <p:sp>
            <p:nvSpPr>
              <p:cNvPr id="852" name="Google Shape;852;p14"/>
              <p:cNvSpPr/>
              <p:nvPr/>
            </p:nvSpPr>
            <p:spPr>
              <a:xfrm>
                <a:off x="2999934" y="422878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53" name="Google Shape;853;p14"/>
              <p:cNvSpPr/>
              <p:nvPr/>
            </p:nvSpPr>
            <p:spPr>
              <a:xfrm>
                <a:off x="3065336" y="4248339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54" name="Google Shape;854;p14"/>
              <p:cNvSpPr/>
              <p:nvPr/>
            </p:nvSpPr>
            <p:spPr>
              <a:xfrm>
                <a:off x="2989204" y="4399624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855" name="Google Shape;855;p14"/>
            <p:cNvGrpSpPr/>
            <p:nvPr/>
          </p:nvGrpSpPr>
          <p:grpSpPr>
            <a:xfrm flipH="1" rot="-3420000">
              <a:off x="7050875" y="2211707"/>
              <a:ext cx="158969" cy="279671"/>
              <a:chOff x="2989204" y="4228783"/>
              <a:chExt cx="158969" cy="279671"/>
            </a:xfrm>
          </p:grpSpPr>
          <p:sp>
            <p:nvSpPr>
              <p:cNvPr id="856" name="Google Shape;856;p14"/>
              <p:cNvSpPr/>
              <p:nvPr/>
            </p:nvSpPr>
            <p:spPr>
              <a:xfrm>
                <a:off x="2999934" y="422878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57" name="Google Shape;857;p14"/>
              <p:cNvSpPr/>
              <p:nvPr/>
            </p:nvSpPr>
            <p:spPr>
              <a:xfrm>
                <a:off x="3065336" y="4248339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58" name="Google Shape;858;p14"/>
              <p:cNvSpPr/>
              <p:nvPr/>
            </p:nvSpPr>
            <p:spPr>
              <a:xfrm>
                <a:off x="2989204" y="4399624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859" name="Google Shape;859;p14"/>
            <p:cNvGrpSpPr/>
            <p:nvPr/>
          </p:nvGrpSpPr>
          <p:grpSpPr>
            <a:xfrm>
              <a:off x="2551041" y="1521876"/>
              <a:ext cx="256044" cy="363378"/>
              <a:chOff x="8149461" y="4340378"/>
              <a:chExt cx="256044" cy="319724"/>
            </a:xfrm>
          </p:grpSpPr>
          <p:sp>
            <p:nvSpPr>
              <p:cNvPr id="860" name="Google Shape;860;p14"/>
              <p:cNvSpPr/>
              <p:nvPr/>
            </p:nvSpPr>
            <p:spPr>
              <a:xfrm rot="-9600000">
                <a:off x="8244585" y="4361404"/>
                <a:ext cx="144439" cy="121845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61" name="Google Shape;861;p14"/>
              <p:cNvSpPr/>
              <p:nvPr/>
            </p:nvSpPr>
            <p:spPr>
              <a:xfrm flipH="1" rot="1200000">
                <a:off x="8244150" y="4467143"/>
                <a:ext cx="61837" cy="188054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62" name="Google Shape;862;p14"/>
              <p:cNvSpPr/>
              <p:nvPr/>
            </p:nvSpPr>
            <p:spPr>
              <a:xfrm flipH="1" rot="1200000">
                <a:off x="8177348" y="4457364"/>
                <a:ext cx="69975" cy="1754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863" name="Google Shape;863;p14"/>
            <p:cNvGrpSpPr/>
            <p:nvPr/>
          </p:nvGrpSpPr>
          <p:grpSpPr>
            <a:xfrm>
              <a:off x="2418906" y="1448507"/>
              <a:ext cx="256044" cy="363378"/>
              <a:chOff x="8149461" y="4340378"/>
              <a:chExt cx="256044" cy="319724"/>
            </a:xfrm>
          </p:grpSpPr>
          <p:sp>
            <p:nvSpPr>
              <p:cNvPr id="864" name="Google Shape;864;p14"/>
              <p:cNvSpPr/>
              <p:nvPr/>
            </p:nvSpPr>
            <p:spPr>
              <a:xfrm rot="-9600000">
                <a:off x="8244585" y="4361404"/>
                <a:ext cx="144439" cy="121845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65" name="Google Shape;865;p14"/>
              <p:cNvSpPr/>
              <p:nvPr/>
            </p:nvSpPr>
            <p:spPr>
              <a:xfrm flipH="1" rot="1200000">
                <a:off x="8244150" y="4467143"/>
                <a:ext cx="61837" cy="188054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66" name="Google Shape;866;p14"/>
              <p:cNvSpPr/>
              <p:nvPr/>
            </p:nvSpPr>
            <p:spPr>
              <a:xfrm flipH="1" rot="1200000">
                <a:off x="8177348" y="4457364"/>
                <a:ext cx="69975" cy="1754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867" name="Google Shape;867;p14"/>
            <p:cNvGrpSpPr/>
            <p:nvPr/>
          </p:nvGrpSpPr>
          <p:grpSpPr>
            <a:xfrm rot="-4320000">
              <a:off x="6997129" y="1625527"/>
              <a:ext cx="291004" cy="319724"/>
              <a:chOff x="8149461" y="4340378"/>
              <a:chExt cx="256044" cy="319724"/>
            </a:xfrm>
          </p:grpSpPr>
          <p:sp>
            <p:nvSpPr>
              <p:cNvPr id="868" name="Google Shape;868;p14"/>
              <p:cNvSpPr/>
              <p:nvPr/>
            </p:nvSpPr>
            <p:spPr>
              <a:xfrm rot="-9600000">
                <a:off x="8244585" y="4361404"/>
                <a:ext cx="144439" cy="121845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69" name="Google Shape;869;p14"/>
              <p:cNvSpPr/>
              <p:nvPr/>
            </p:nvSpPr>
            <p:spPr>
              <a:xfrm flipH="1" rot="1200000">
                <a:off x="8244150" y="4467143"/>
                <a:ext cx="61837" cy="188054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70" name="Google Shape;870;p14"/>
              <p:cNvSpPr/>
              <p:nvPr/>
            </p:nvSpPr>
            <p:spPr>
              <a:xfrm flipH="1" rot="1200000">
                <a:off x="8177348" y="4457364"/>
                <a:ext cx="69975" cy="1754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871" name="Google Shape;871;p14"/>
            <p:cNvGrpSpPr/>
            <p:nvPr/>
          </p:nvGrpSpPr>
          <p:grpSpPr>
            <a:xfrm rot="-3420000">
              <a:off x="7101491" y="1535341"/>
              <a:ext cx="291004" cy="319724"/>
              <a:chOff x="8149461" y="4340378"/>
              <a:chExt cx="256044" cy="319724"/>
            </a:xfrm>
          </p:grpSpPr>
          <p:sp>
            <p:nvSpPr>
              <p:cNvPr id="872" name="Google Shape;872;p14"/>
              <p:cNvSpPr/>
              <p:nvPr/>
            </p:nvSpPr>
            <p:spPr>
              <a:xfrm rot="-9600000">
                <a:off x="8244585" y="4361404"/>
                <a:ext cx="144439" cy="121845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73" name="Google Shape;873;p14"/>
              <p:cNvSpPr/>
              <p:nvPr/>
            </p:nvSpPr>
            <p:spPr>
              <a:xfrm flipH="1" rot="1200000">
                <a:off x="8244150" y="4467143"/>
                <a:ext cx="61837" cy="188054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74" name="Google Shape;874;p14"/>
              <p:cNvSpPr/>
              <p:nvPr/>
            </p:nvSpPr>
            <p:spPr>
              <a:xfrm flipH="1" rot="1200000">
                <a:off x="8177348" y="4457364"/>
                <a:ext cx="69975" cy="1754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875" name="Google Shape;875;p14"/>
            <p:cNvGrpSpPr/>
            <p:nvPr/>
          </p:nvGrpSpPr>
          <p:grpSpPr>
            <a:xfrm rot="-2400000">
              <a:off x="7229278" y="1470898"/>
              <a:ext cx="291004" cy="319724"/>
              <a:chOff x="8149461" y="4340378"/>
              <a:chExt cx="256044" cy="319724"/>
            </a:xfrm>
          </p:grpSpPr>
          <p:sp>
            <p:nvSpPr>
              <p:cNvPr id="876" name="Google Shape;876;p14"/>
              <p:cNvSpPr/>
              <p:nvPr/>
            </p:nvSpPr>
            <p:spPr>
              <a:xfrm rot="-9600000">
                <a:off x="8244585" y="4361404"/>
                <a:ext cx="144439" cy="121845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77" name="Google Shape;877;p14"/>
              <p:cNvSpPr/>
              <p:nvPr/>
            </p:nvSpPr>
            <p:spPr>
              <a:xfrm flipH="1" rot="1200000">
                <a:off x="8244150" y="4467143"/>
                <a:ext cx="61837" cy="188054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78" name="Google Shape;878;p14"/>
              <p:cNvSpPr/>
              <p:nvPr/>
            </p:nvSpPr>
            <p:spPr>
              <a:xfrm flipH="1" rot="1200000">
                <a:off x="8177348" y="4457364"/>
                <a:ext cx="69975" cy="1754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879" name="Google Shape;879;p14"/>
            <p:cNvGrpSpPr/>
            <p:nvPr/>
          </p:nvGrpSpPr>
          <p:grpSpPr>
            <a:xfrm rot="1260000">
              <a:off x="2604336" y="1612864"/>
              <a:ext cx="291004" cy="319724"/>
              <a:chOff x="8149461" y="4340378"/>
              <a:chExt cx="256044" cy="319724"/>
            </a:xfrm>
          </p:grpSpPr>
          <p:sp>
            <p:nvSpPr>
              <p:cNvPr id="880" name="Google Shape;880;p14"/>
              <p:cNvSpPr/>
              <p:nvPr/>
            </p:nvSpPr>
            <p:spPr>
              <a:xfrm rot="-9600000">
                <a:off x="8244585" y="4361404"/>
                <a:ext cx="144439" cy="121845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81" name="Google Shape;881;p14"/>
              <p:cNvSpPr/>
              <p:nvPr/>
            </p:nvSpPr>
            <p:spPr>
              <a:xfrm flipH="1" rot="1200000">
                <a:off x="8244150" y="4467143"/>
                <a:ext cx="61837" cy="188054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82" name="Google Shape;882;p14"/>
              <p:cNvSpPr/>
              <p:nvPr/>
            </p:nvSpPr>
            <p:spPr>
              <a:xfrm flipH="1" rot="1200000">
                <a:off x="8177348" y="4457364"/>
                <a:ext cx="69975" cy="1754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883" name="Google Shape;883;p14"/>
            <p:cNvGrpSpPr/>
            <p:nvPr/>
          </p:nvGrpSpPr>
          <p:grpSpPr>
            <a:xfrm rot="-1380000">
              <a:off x="2335633" y="1454305"/>
              <a:ext cx="291004" cy="319724"/>
              <a:chOff x="8149461" y="4340378"/>
              <a:chExt cx="256044" cy="319724"/>
            </a:xfrm>
          </p:grpSpPr>
          <p:sp>
            <p:nvSpPr>
              <p:cNvPr id="884" name="Google Shape;884;p14"/>
              <p:cNvSpPr/>
              <p:nvPr/>
            </p:nvSpPr>
            <p:spPr>
              <a:xfrm rot="-9600000">
                <a:off x="8244585" y="4361404"/>
                <a:ext cx="144439" cy="121845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85" name="Google Shape;885;p14"/>
              <p:cNvSpPr/>
              <p:nvPr/>
            </p:nvSpPr>
            <p:spPr>
              <a:xfrm flipH="1" rot="1200000">
                <a:off x="8244150" y="4467143"/>
                <a:ext cx="61837" cy="188054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886" name="Google Shape;886;p14"/>
              <p:cNvSpPr/>
              <p:nvPr/>
            </p:nvSpPr>
            <p:spPr>
              <a:xfrm flipH="1" rot="1200000">
                <a:off x="8177348" y="4457364"/>
                <a:ext cx="69975" cy="1754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</p:grpSp>
      <p:sp>
        <p:nvSpPr>
          <p:cNvPr id="887" name="Google Shape;887;p14"/>
          <p:cNvSpPr/>
          <p:nvPr/>
        </p:nvSpPr>
        <p:spPr>
          <a:xfrm>
            <a:off x="4925244" y="1250856"/>
            <a:ext cx="247158" cy="1645939"/>
          </a:xfrm>
          <a:prstGeom prst="can">
            <a:avLst>
              <a:gd fmla="val 25000" name="adj"/>
            </a:avLst>
          </a:prstGeom>
          <a:solidFill>
            <a:srgbClr val="9933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TNFR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1</a:t>
            </a:r>
            <a:endParaRPr/>
          </a:p>
        </p:txBody>
      </p:sp>
      <p:sp>
        <p:nvSpPr>
          <p:cNvPr id="888" name="Google Shape;888;p14"/>
          <p:cNvSpPr/>
          <p:nvPr/>
        </p:nvSpPr>
        <p:spPr>
          <a:xfrm>
            <a:off x="4687643" y="1369958"/>
            <a:ext cx="236169" cy="1566746"/>
          </a:xfrm>
          <a:prstGeom prst="can">
            <a:avLst>
              <a:gd fmla="val 25000" name="adj"/>
            </a:avLst>
          </a:prstGeom>
          <a:solidFill>
            <a:srgbClr val="9933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89" name="Google Shape;889;p14"/>
          <p:cNvSpPr/>
          <p:nvPr/>
        </p:nvSpPr>
        <p:spPr>
          <a:xfrm>
            <a:off x="4691064" y="3403266"/>
            <a:ext cx="229230" cy="1574096"/>
          </a:xfrm>
          <a:prstGeom prst="can">
            <a:avLst>
              <a:gd fmla="val 25000" name="adj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890" name="Google Shape;89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96938" y="4537571"/>
            <a:ext cx="973514" cy="896937"/>
          </a:xfrm>
          <a:prstGeom prst="rect">
            <a:avLst/>
          </a:prstGeom>
          <a:noFill/>
          <a:ln>
            <a:noFill/>
          </a:ln>
        </p:spPr>
      </p:pic>
      <p:sp>
        <p:nvSpPr>
          <p:cNvPr id="891" name="Google Shape;891;p14"/>
          <p:cNvSpPr/>
          <p:nvPr/>
        </p:nvSpPr>
        <p:spPr>
          <a:xfrm>
            <a:off x="5160402" y="1309900"/>
            <a:ext cx="229230" cy="1574096"/>
          </a:xfrm>
          <a:prstGeom prst="can">
            <a:avLst>
              <a:gd fmla="val 25000" name="adj"/>
            </a:avLst>
          </a:prstGeom>
          <a:solidFill>
            <a:srgbClr val="9933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92" name="Google Shape;892;p14"/>
          <p:cNvSpPr/>
          <p:nvPr/>
        </p:nvSpPr>
        <p:spPr>
          <a:xfrm>
            <a:off x="4687643" y="1305097"/>
            <a:ext cx="236169" cy="1566746"/>
          </a:xfrm>
          <a:prstGeom prst="can">
            <a:avLst>
              <a:gd fmla="val 25000" name="adj"/>
            </a:avLst>
          </a:prstGeom>
          <a:solidFill>
            <a:srgbClr val="9933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93" name="Google Shape;893;p14"/>
          <p:cNvSpPr/>
          <p:nvPr/>
        </p:nvSpPr>
        <p:spPr>
          <a:xfrm>
            <a:off x="3856548" y="5341732"/>
            <a:ext cx="886356" cy="775414"/>
          </a:xfrm>
          <a:prstGeom prst="roundRect">
            <a:avLst>
              <a:gd fmla="val 16667" name="adj"/>
            </a:avLst>
          </a:prstGeom>
          <a:solidFill>
            <a:srgbClr val="7030A0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D3B4A9"/>
                </a:solidFill>
                <a:latin typeface="Gill Sans"/>
                <a:ea typeface="Gill Sans"/>
                <a:cs typeface="Gill Sans"/>
                <a:sym typeface="Gill Sans"/>
              </a:rPr>
              <a:t>TRAF2</a:t>
            </a:r>
            <a:endParaRPr sz="1800">
              <a:solidFill>
                <a:srgbClr val="D3B4A9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94" name="Google Shape;894;p14"/>
          <p:cNvSpPr/>
          <p:nvPr/>
        </p:nvSpPr>
        <p:spPr>
          <a:xfrm>
            <a:off x="3744289" y="5996070"/>
            <a:ext cx="1033968" cy="56682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cIAP1/2</a:t>
            </a:r>
            <a:endParaRPr sz="1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95" name="Google Shape;895;p14"/>
          <p:cNvSpPr/>
          <p:nvPr/>
        </p:nvSpPr>
        <p:spPr>
          <a:xfrm>
            <a:off x="4923812" y="3425695"/>
            <a:ext cx="229230" cy="1574096"/>
          </a:xfrm>
          <a:prstGeom prst="can">
            <a:avLst>
              <a:gd fmla="val 25000" name="adj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96" name="Google Shape;896;p14"/>
          <p:cNvSpPr/>
          <p:nvPr/>
        </p:nvSpPr>
        <p:spPr>
          <a:xfrm>
            <a:off x="5160402" y="3411944"/>
            <a:ext cx="229230" cy="1574096"/>
          </a:xfrm>
          <a:prstGeom prst="can">
            <a:avLst>
              <a:gd fmla="val 25000" name="adj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97" name="Google Shape;897;p14"/>
          <p:cNvSpPr/>
          <p:nvPr/>
        </p:nvSpPr>
        <p:spPr>
          <a:xfrm rot="-5400000">
            <a:off x="4502809" y="5235330"/>
            <a:ext cx="1033968" cy="566820"/>
          </a:xfrm>
          <a:prstGeom prst="ellipse">
            <a:avLst/>
          </a:prstGeom>
          <a:solidFill>
            <a:srgbClr val="3EEA1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RIP</a:t>
            </a:r>
            <a:endParaRPr sz="2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98" name="Google Shape;898;p14"/>
          <p:cNvSpPr txBox="1"/>
          <p:nvPr/>
        </p:nvSpPr>
        <p:spPr>
          <a:xfrm>
            <a:off x="3830184" y="4817089"/>
            <a:ext cx="8402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TRADD</a:t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99" name="Google Shape;899;p14"/>
          <p:cNvSpPr/>
          <p:nvPr/>
        </p:nvSpPr>
        <p:spPr>
          <a:xfrm>
            <a:off x="4777576" y="2964452"/>
            <a:ext cx="45719" cy="461243"/>
          </a:xfrm>
          <a:custGeom>
            <a:rect b="b" l="l" r="r" t="t"/>
            <a:pathLst>
              <a:path extrusionOk="0" h="863600" w="293921">
                <a:moveTo>
                  <a:pt x="0" y="0"/>
                </a:moveTo>
                <a:cubicBezTo>
                  <a:pt x="4233" y="29633"/>
                  <a:pt x="1583" y="61107"/>
                  <a:pt x="12700" y="88900"/>
                </a:cubicBezTo>
                <a:cubicBezTo>
                  <a:pt x="42083" y="162357"/>
                  <a:pt x="179627" y="136910"/>
                  <a:pt x="215900" y="139700"/>
                </a:cubicBezTo>
                <a:cubicBezTo>
                  <a:pt x="229990" y="149093"/>
                  <a:pt x="289044" y="184865"/>
                  <a:pt x="292100" y="203200"/>
                </a:cubicBezTo>
                <a:cubicBezTo>
                  <a:pt x="298402" y="241013"/>
                  <a:pt x="286918" y="279910"/>
                  <a:pt x="279400" y="317500"/>
                </a:cubicBezTo>
                <a:cubicBezTo>
                  <a:pt x="273112" y="348938"/>
                  <a:pt x="255204" y="405196"/>
                  <a:pt x="228600" y="431800"/>
                </a:cubicBezTo>
                <a:cubicBezTo>
                  <a:pt x="212847" y="447553"/>
                  <a:pt x="161333" y="480878"/>
                  <a:pt x="139700" y="495300"/>
                </a:cubicBezTo>
                <a:cubicBezTo>
                  <a:pt x="135467" y="508000"/>
                  <a:pt x="132987" y="521426"/>
                  <a:pt x="127000" y="533400"/>
                </a:cubicBezTo>
                <a:cubicBezTo>
                  <a:pt x="120174" y="547052"/>
                  <a:pt x="102771" y="556281"/>
                  <a:pt x="101600" y="571500"/>
                </a:cubicBezTo>
                <a:cubicBezTo>
                  <a:pt x="98337" y="613919"/>
                  <a:pt x="106460" y="656684"/>
                  <a:pt x="114300" y="698500"/>
                </a:cubicBezTo>
                <a:cubicBezTo>
                  <a:pt x="119234" y="724815"/>
                  <a:pt x="131233" y="749300"/>
                  <a:pt x="139700" y="774700"/>
                </a:cubicBezTo>
                <a:lnTo>
                  <a:pt x="152400" y="812800"/>
                </a:lnTo>
                <a:cubicBezTo>
                  <a:pt x="124652" y="854422"/>
                  <a:pt x="127000" y="835636"/>
                  <a:pt x="127000" y="863600"/>
                </a:cubicBezTo>
              </a:path>
            </a:pathLst>
          </a:custGeom>
          <a:noFill/>
          <a:ln cap="flat" cmpd="sng" w="19050">
            <a:solidFill>
              <a:srgbClr val="535A7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00" name="Google Shape;900;p14"/>
          <p:cNvSpPr/>
          <p:nvPr/>
        </p:nvSpPr>
        <p:spPr>
          <a:xfrm>
            <a:off x="5005769" y="2951720"/>
            <a:ext cx="137190" cy="500431"/>
          </a:xfrm>
          <a:custGeom>
            <a:rect b="b" l="l" r="r" t="t"/>
            <a:pathLst>
              <a:path extrusionOk="0" h="863600" w="293921">
                <a:moveTo>
                  <a:pt x="0" y="0"/>
                </a:moveTo>
                <a:cubicBezTo>
                  <a:pt x="4233" y="29633"/>
                  <a:pt x="1583" y="61107"/>
                  <a:pt x="12700" y="88900"/>
                </a:cubicBezTo>
                <a:cubicBezTo>
                  <a:pt x="42083" y="162357"/>
                  <a:pt x="179627" y="136910"/>
                  <a:pt x="215900" y="139700"/>
                </a:cubicBezTo>
                <a:cubicBezTo>
                  <a:pt x="229990" y="149093"/>
                  <a:pt x="289044" y="184865"/>
                  <a:pt x="292100" y="203200"/>
                </a:cubicBezTo>
                <a:cubicBezTo>
                  <a:pt x="298402" y="241013"/>
                  <a:pt x="286918" y="279910"/>
                  <a:pt x="279400" y="317500"/>
                </a:cubicBezTo>
                <a:cubicBezTo>
                  <a:pt x="273112" y="348938"/>
                  <a:pt x="255204" y="405196"/>
                  <a:pt x="228600" y="431800"/>
                </a:cubicBezTo>
                <a:cubicBezTo>
                  <a:pt x="212847" y="447553"/>
                  <a:pt x="161333" y="480878"/>
                  <a:pt x="139700" y="495300"/>
                </a:cubicBezTo>
                <a:cubicBezTo>
                  <a:pt x="135467" y="508000"/>
                  <a:pt x="132987" y="521426"/>
                  <a:pt x="127000" y="533400"/>
                </a:cubicBezTo>
                <a:cubicBezTo>
                  <a:pt x="120174" y="547052"/>
                  <a:pt x="102771" y="556281"/>
                  <a:pt x="101600" y="571500"/>
                </a:cubicBezTo>
                <a:cubicBezTo>
                  <a:pt x="98337" y="613919"/>
                  <a:pt x="106460" y="656684"/>
                  <a:pt x="114300" y="698500"/>
                </a:cubicBezTo>
                <a:cubicBezTo>
                  <a:pt x="119234" y="724815"/>
                  <a:pt x="131233" y="749300"/>
                  <a:pt x="139700" y="774700"/>
                </a:cubicBezTo>
                <a:lnTo>
                  <a:pt x="152400" y="812800"/>
                </a:lnTo>
                <a:cubicBezTo>
                  <a:pt x="124652" y="854422"/>
                  <a:pt x="127000" y="835636"/>
                  <a:pt x="127000" y="863600"/>
                </a:cubicBezTo>
              </a:path>
            </a:pathLst>
          </a:custGeom>
          <a:noFill/>
          <a:ln cap="flat" cmpd="sng" w="19050">
            <a:solidFill>
              <a:srgbClr val="535A7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01" name="Google Shape;901;p14"/>
          <p:cNvSpPr/>
          <p:nvPr/>
        </p:nvSpPr>
        <p:spPr>
          <a:xfrm>
            <a:off x="5234608" y="2953688"/>
            <a:ext cx="137190" cy="500431"/>
          </a:xfrm>
          <a:custGeom>
            <a:rect b="b" l="l" r="r" t="t"/>
            <a:pathLst>
              <a:path extrusionOk="0" h="863600" w="293921">
                <a:moveTo>
                  <a:pt x="0" y="0"/>
                </a:moveTo>
                <a:cubicBezTo>
                  <a:pt x="4233" y="29633"/>
                  <a:pt x="1583" y="61107"/>
                  <a:pt x="12700" y="88900"/>
                </a:cubicBezTo>
                <a:cubicBezTo>
                  <a:pt x="42083" y="162357"/>
                  <a:pt x="179627" y="136910"/>
                  <a:pt x="215900" y="139700"/>
                </a:cubicBezTo>
                <a:cubicBezTo>
                  <a:pt x="229990" y="149093"/>
                  <a:pt x="289044" y="184865"/>
                  <a:pt x="292100" y="203200"/>
                </a:cubicBezTo>
                <a:cubicBezTo>
                  <a:pt x="298402" y="241013"/>
                  <a:pt x="286918" y="279910"/>
                  <a:pt x="279400" y="317500"/>
                </a:cubicBezTo>
                <a:cubicBezTo>
                  <a:pt x="273112" y="348938"/>
                  <a:pt x="255204" y="405196"/>
                  <a:pt x="228600" y="431800"/>
                </a:cubicBezTo>
                <a:cubicBezTo>
                  <a:pt x="212847" y="447553"/>
                  <a:pt x="161333" y="480878"/>
                  <a:pt x="139700" y="495300"/>
                </a:cubicBezTo>
                <a:cubicBezTo>
                  <a:pt x="135467" y="508000"/>
                  <a:pt x="132987" y="521426"/>
                  <a:pt x="127000" y="533400"/>
                </a:cubicBezTo>
                <a:cubicBezTo>
                  <a:pt x="120174" y="547052"/>
                  <a:pt x="102771" y="556281"/>
                  <a:pt x="101600" y="571500"/>
                </a:cubicBezTo>
                <a:cubicBezTo>
                  <a:pt x="98337" y="613919"/>
                  <a:pt x="106460" y="656684"/>
                  <a:pt x="114300" y="698500"/>
                </a:cubicBezTo>
                <a:cubicBezTo>
                  <a:pt x="119234" y="724815"/>
                  <a:pt x="131233" y="749300"/>
                  <a:pt x="139700" y="774700"/>
                </a:cubicBezTo>
                <a:lnTo>
                  <a:pt x="152400" y="812800"/>
                </a:lnTo>
                <a:cubicBezTo>
                  <a:pt x="124652" y="854422"/>
                  <a:pt x="127000" y="835636"/>
                  <a:pt x="127000" y="863600"/>
                </a:cubicBezTo>
              </a:path>
            </a:pathLst>
          </a:custGeom>
          <a:noFill/>
          <a:ln cap="flat" cmpd="sng" w="19050">
            <a:solidFill>
              <a:srgbClr val="535A7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902" name="Google Shape;902;p14"/>
          <p:cNvGrpSpPr/>
          <p:nvPr/>
        </p:nvGrpSpPr>
        <p:grpSpPr>
          <a:xfrm>
            <a:off x="4606291" y="624262"/>
            <a:ext cx="870193" cy="728959"/>
            <a:chOff x="2730105" y="424844"/>
            <a:chExt cx="1025732" cy="859255"/>
          </a:xfrm>
        </p:grpSpPr>
        <p:grpSp>
          <p:nvGrpSpPr>
            <p:cNvPr id="903" name="Google Shape;903;p14"/>
            <p:cNvGrpSpPr/>
            <p:nvPr/>
          </p:nvGrpSpPr>
          <p:grpSpPr>
            <a:xfrm>
              <a:off x="2774919" y="424844"/>
              <a:ext cx="969978" cy="859255"/>
              <a:chOff x="2389089" y="-46735"/>
              <a:chExt cx="1111087" cy="984255"/>
            </a:xfrm>
          </p:grpSpPr>
          <p:sp>
            <p:nvSpPr>
              <p:cNvPr id="904" name="Google Shape;904;p14"/>
              <p:cNvSpPr/>
              <p:nvPr/>
            </p:nvSpPr>
            <p:spPr>
              <a:xfrm rot="5400000">
                <a:off x="2120730" y="275472"/>
                <a:ext cx="930407" cy="393690"/>
              </a:xfrm>
              <a:prstGeom prst="ellipse">
                <a:avLst/>
              </a:prstGeom>
              <a:solidFill>
                <a:srgbClr val="FF3399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05" name="Google Shape;905;p14"/>
              <p:cNvSpPr/>
              <p:nvPr/>
            </p:nvSpPr>
            <p:spPr>
              <a:xfrm rot="5400000">
                <a:off x="2461235" y="221624"/>
                <a:ext cx="930407" cy="393690"/>
              </a:xfrm>
              <a:prstGeom prst="ellipse">
                <a:avLst/>
              </a:prstGeom>
              <a:solidFill>
                <a:srgbClr val="FF3399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06" name="Google Shape;906;p14"/>
              <p:cNvSpPr/>
              <p:nvPr/>
            </p:nvSpPr>
            <p:spPr>
              <a:xfrm rot="5400000">
                <a:off x="2838127" y="275472"/>
                <a:ext cx="930407" cy="393690"/>
              </a:xfrm>
              <a:prstGeom prst="ellipse">
                <a:avLst/>
              </a:prstGeom>
              <a:solidFill>
                <a:srgbClr val="FF3399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907" name="Google Shape;907;p14"/>
            <p:cNvSpPr txBox="1"/>
            <p:nvPr/>
          </p:nvSpPr>
          <p:spPr>
            <a:xfrm>
              <a:off x="2730105" y="647158"/>
              <a:ext cx="317253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T</a:t>
              </a:r>
              <a:endParaRPr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908" name="Google Shape;908;p14"/>
            <p:cNvSpPr txBox="1"/>
            <p:nvPr/>
          </p:nvSpPr>
          <p:spPr>
            <a:xfrm>
              <a:off x="3037242" y="664866"/>
              <a:ext cx="383438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N</a:t>
              </a:r>
              <a:endParaRPr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909" name="Google Shape;909;p14"/>
            <p:cNvSpPr txBox="1"/>
            <p:nvPr/>
          </p:nvSpPr>
          <p:spPr>
            <a:xfrm>
              <a:off x="3430107" y="658863"/>
              <a:ext cx="32573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F</a:t>
              </a:r>
              <a:endParaRPr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910" name="Google Shape;910;p14"/>
          <p:cNvSpPr/>
          <p:nvPr/>
        </p:nvSpPr>
        <p:spPr>
          <a:xfrm>
            <a:off x="7143986" y="6279480"/>
            <a:ext cx="17395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PicScience 2014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914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p15"/>
          <p:cNvSpPr/>
          <p:nvPr/>
        </p:nvSpPr>
        <p:spPr>
          <a:xfrm>
            <a:off x="3438245" y="3719191"/>
            <a:ext cx="1259462" cy="66611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Caspase 8</a:t>
            </a:r>
            <a:endParaRPr b="1" sz="1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916" name="Google Shape;916;p15"/>
          <p:cNvGrpSpPr/>
          <p:nvPr/>
        </p:nvGrpSpPr>
        <p:grpSpPr>
          <a:xfrm rot="10800000">
            <a:off x="7188613" y="303083"/>
            <a:ext cx="1552068" cy="417822"/>
            <a:chOff x="7584148" y="2144060"/>
            <a:chExt cx="1552068" cy="417822"/>
          </a:xfrm>
        </p:grpSpPr>
        <p:grpSp>
          <p:nvGrpSpPr>
            <p:cNvPr id="917" name="Google Shape;917;p15"/>
            <p:cNvGrpSpPr/>
            <p:nvPr/>
          </p:nvGrpSpPr>
          <p:grpSpPr>
            <a:xfrm flipH="1">
              <a:off x="8944214" y="2161676"/>
              <a:ext cx="192002" cy="400206"/>
              <a:chOff x="5075240" y="4392840"/>
              <a:chExt cx="192001" cy="369675"/>
            </a:xfrm>
          </p:grpSpPr>
          <p:sp>
            <p:nvSpPr>
              <p:cNvPr id="918" name="Google Shape;918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19" name="Google Shape;919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20" name="Google Shape;920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21" name="Google Shape;921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922" name="Google Shape;922;p15"/>
            <p:cNvGrpSpPr/>
            <p:nvPr/>
          </p:nvGrpSpPr>
          <p:grpSpPr>
            <a:xfrm flipH="1">
              <a:off x="8708575" y="2144060"/>
              <a:ext cx="192002" cy="400206"/>
              <a:chOff x="5075240" y="4392840"/>
              <a:chExt cx="192001" cy="369675"/>
            </a:xfrm>
          </p:grpSpPr>
          <p:sp>
            <p:nvSpPr>
              <p:cNvPr id="923" name="Google Shape;923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24" name="Google Shape;924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25" name="Google Shape;925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26" name="Google Shape;926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927" name="Google Shape;927;p15"/>
            <p:cNvGrpSpPr/>
            <p:nvPr/>
          </p:nvGrpSpPr>
          <p:grpSpPr>
            <a:xfrm flipH="1">
              <a:off x="8835174" y="2153076"/>
              <a:ext cx="192002" cy="400206"/>
              <a:chOff x="5075240" y="4392840"/>
              <a:chExt cx="192001" cy="369675"/>
            </a:xfrm>
          </p:grpSpPr>
          <p:sp>
            <p:nvSpPr>
              <p:cNvPr id="928" name="Google Shape;928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29" name="Google Shape;929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30" name="Google Shape;930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31" name="Google Shape;931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932" name="Google Shape;932;p15"/>
            <p:cNvGrpSpPr/>
            <p:nvPr/>
          </p:nvGrpSpPr>
          <p:grpSpPr>
            <a:xfrm flipH="1">
              <a:off x="8588794" y="2150695"/>
              <a:ext cx="192001" cy="369675"/>
              <a:chOff x="5075240" y="4392840"/>
              <a:chExt cx="192001" cy="369675"/>
            </a:xfrm>
          </p:grpSpPr>
          <p:sp>
            <p:nvSpPr>
              <p:cNvPr id="933" name="Google Shape;933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34" name="Google Shape;934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35" name="Google Shape;935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36" name="Google Shape;936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937" name="Google Shape;937;p15"/>
            <p:cNvGrpSpPr/>
            <p:nvPr/>
          </p:nvGrpSpPr>
          <p:grpSpPr>
            <a:xfrm flipH="1">
              <a:off x="8449694" y="2150695"/>
              <a:ext cx="192001" cy="369675"/>
              <a:chOff x="5075240" y="4392840"/>
              <a:chExt cx="192001" cy="369675"/>
            </a:xfrm>
          </p:grpSpPr>
          <p:sp>
            <p:nvSpPr>
              <p:cNvPr id="938" name="Google Shape;938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39" name="Google Shape;939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40" name="Google Shape;940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41" name="Google Shape;941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942" name="Google Shape;942;p15"/>
            <p:cNvGrpSpPr/>
            <p:nvPr/>
          </p:nvGrpSpPr>
          <p:grpSpPr>
            <a:xfrm flipH="1">
              <a:off x="8307864" y="2161676"/>
              <a:ext cx="192001" cy="369675"/>
              <a:chOff x="5075240" y="4392840"/>
              <a:chExt cx="192001" cy="369675"/>
            </a:xfrm>
          </p:grpSpPr>
          <p:sp>
            <p:nvSpPr>
              <p:cNvPr id="943" name="Google Shape;943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44" name="Google Shape;944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45" name="Google Shape;945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46" name="Google Shape;946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947" name="Google Shape;947;p15"/>
            <p:cNvGrpSpPr/>
            <p:nvPr/>
          </p:nvGrpSpPr>
          <p:grpSpPr>
            <a:xfrm flipH="1">
              <a:off x="8195347" y="2150695"/>
              <a:ext cx="192001" cy="369675"/>
              <a:chOff x="5075240" y="4392840"/>
              <a:chExt cx="192001" cy="369675"/>
            </a:xfrm>
          </p:grpSpPr>
          <p:sp>
            <p:nvSpPr>
              <p:cNvPr id="948" name="Google Shape;948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49" name="Google Shape;949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50" name="Google Shape;950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51" name="Google Shape;951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952" name="Google Shape;952;p15"/>
            <p:cNvGrpSpPr/>
            <p:nvPr/>
          </p:nvGrpSpPr>
          <p:grpSpPr>
            <a:xfrm flipH="1">
              <a:off x="8066940" y="2155834"/>
              <a:ext cx="192001" cy="369675"/>
              <a:chOff x="5075240" y="4392840"/>
              <a:chExt cx="192001" cy="369675"/>
            </a:xfrm>
          </p:grpSpPr>
          <p:sp>
            <p:nvSpPr>
              <p:cNvPr id="953" name="Google Shape;953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54" name="Google Shape;954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55" name="Google Shape;955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56" name="Google Shape;956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957" name="Google Shape;957;p15"/>
            <p:cNvGrpSpPr/>
            <p:nvPr/>
          </p:nvGrpSpPr>
          <p:grpSpPr>
            <a:xfrm flipH="1">
              <a:off x="7939165" y="2155834"/>
              <a:ext cx="192001" cy="369675"/>
              <a:chOff x="5075240" y="4392840"/>
              <a:chExt cx="192001" cy="369675"/>
            </a:xfrm>
          </p:grpSpPr>
          <p:sp>
            <p:nvSpPr>
              <p:cNvPr id="958" name="Google Shape;958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59" name="Google Shape;959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60" name="Google Shape;960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61" name="Google Shape;961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962" name="Google Shape;962;p15"/>
            <p:cNvGrpSpPr/>
            <p:nvPr/>
          </p:nvGrpSpPr>
          <p:grpSpPr>
            <a:xfrm flipH="1">
              <a:off x="7825510" y="2150321"/>
              <a:ext cx="192001" cy="369675"/>
              <a:chOff x="5075240" y="4392840"/>
              <a:chExt cx="192001" cy="369675"/>
            </a:xfrm>
          </p:grpSpPr>
          <p:sp>
            <p:nvSpPr>
              <p:cNvPr id="963" name="Google Shape;963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64" name="Google Shape;964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65" name="Google Shape;965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66" name="Google Shape;966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967" name="Google Shape;967;p15"/>
            <p:cNvGrpSpPr/>
            <p:nvPr/>
          </p:nvGrpSpPr>
          <p:grpSpPr>
            <a:xfrm flipH="1">
              <a:off x="7710561" y="2150321"/>
              <a:ext cx="192001" cy="369675"/>
              <a:chOff x="5075240" y="4392840"/>
              <a:chExt cx="192001" cy="369675"/>
            </a:xfrm>
          </p:grpSpPr>
          <p:sp>
            <p:nvSpPr>
              <p:cNvPr id="968" name="Google Shape;968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69" name="Google Shape;969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70" name="Google Shape;970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71" name="Google Shape;971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972" name="Google Shape;972;p15"/>
            <p:cNvGrpSpPr/>
            <p:nvPr/>
          </p:nvGrpSpPr>
          <p:grpSpPr>
            <a:xfrm flipH="1">
              <a:off x="7584148" y="2150321"/>
              <a:ext cx="192001" cy="369675"/>
              <a:chOff x="5075240" y="4392840"/>
              <a:chExt cx="192001" cy="369675"/>
            </a:xfrm>
          </p:grpSpPr>
          <p:sp>
            <p:nvSpPr>
              <p:cNvPr id="973" name="Google Shape;973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74" name="Google Shape;974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75" name="Google Shape;975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76" name="Google Shape;976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</p:grpSp>
      <p:grpSp>
        <p:nvGrpSpPr>
          <p:cNvPr id="977" name="Google Shape;977;p15"/>
          <p:cNvGrpSpPr/>
          <p:nvPr/>
        </p:nvGrpSpPr>
        <p:grpSpPr>
          <a:xfrm>
            <a:off x="25534" y="294269"/>
            <a:ext cx="2456246" cy="416547"/>
            <a:chOff x="35801" y="2120160"/>
            <a:chExt cx="2456246" cy="416547"/>
          </a:xfrm>
        </p:grpSpPr>
        <p:grpSp>
          <p:nvGrpSpPr>
            <p:cNvPr id="978" name="Google Shape;978;p15"/>
            <p:cNvGrpSpPr/>
            <p:nvPr/>
          </p:nvGrpSpPr>
          <p:grpSpPr>
            <a:xfrm>
              <a:off x="1295400" y="2128100"/>
              <a:ext cx="192001" cy="369675"/>
              <a:chOff x="5075240" y="4392840"/>
              <a:chExt cx="192001" cy="369675"/>
            </a:xfrm>
          </p:grpSpPr>
          <p:sp>
            <p:nvSpPr>
              <p:cNvPr id="979" name="Google Shape;979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80" name="Google Shape;980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81" name="Google Shape;981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82" name="Google Shape;982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983" name="Google Shape;983;p15"/>
            <p:cNvGrpSpPr/>
            <p:nvPr/>
          </p:nvGrpSpPr>
          <p:grpSpPr>
            <a:xfrm>
              <a:off x="1434500" y="2128100"/>
              <a:ext cx="192001" cy="369675"/>
              <a:chOff x="5075240" y="4392840"/>
              <a:chExt cx="192001" cy="369675"/>
            </a:xfrm>
          </p:grpSpPr>
          <p:sp>
            <p:nvSpPr>
              <p:cNvPr id="984" name="Google Shape;984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85" name="Google Shape;985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86" name="Google Shape;986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87" name="Google Shape;987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988" name="Google Shape;988;p15"/>
            <p:cNvGrpSpPr/>
            <p:nvPr/>
          </p:nvGrpSpPr>
          <p:grpSpPr>
            <a:xfrm>
              <a:off x="1576331" y="2139081"/>
              <a:ext cx="192001" cy="369675"/>
              <a:chOff x="5075240" y="4392840"/>
              <a:chExt cx="192001" cy="369675"/>
            </a:xfrm>
          </p:grpSpPr>
          <p:sp>
            <p:nvSpPr>
              <p:cNvPr id="989" name="Google Shape;989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90" name="Google Shape;990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91" name="Google Shape;991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92" name="Google Shape;992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993" name="Google Shape;993;p15"/>
            <p:cNvGrpSpPr/>
            <p:nvPr/>
          </p:nvGrpSpPr>
          <p:grpSpPr>
            <a:xfrm>
              <a:off x="1688847" y="2128100"/>
              <a:ext cx="192001" cy="369675"/>
              <a:chOff x="5075240" y="4392840"/>
              <a:chExt cx="192001" cy="369675"/>
            </a:xfrm>
          </p:grpSpPr>
          <p:sp>
            <p:nvSpPr>
              <p:cNvPr id="994" name="Google Shape;994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95" name="Google Shape;995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96" name="Google Shape;996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97" name="Google Shape;997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998" name="Google Shape;998;p15"/>
            <p:cNvGrpSpPr/>
            <p:nvPr/>
          </p:nvGrpSpPr>
          <p:grpSpPr>
            <a:xfrm>
              <a:off x="1817253" y="2133239"/>
              <a:ext cx="192001" cy="369675"/>
              <a:chOff x="5075240" y="4392840"/>
              <a:chExt cx="192001" cy="369675"/>
            </a:xfrm>
          </p:grpSpPr>
          <p:sp>
            <p:nvSpPr>
              <p:cNvPr id="999" name="Google Shape;999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00" name="Google Shape;1000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01" name="Google Shape;1001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02" name="Google Shape;1002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003" name="Google Shape;1003;p15"/>
            <p:cNvGrpSpPr/>
            <p:nvPr/>
          </p:nvGrpSpPr>
          <p:grpSpPr>
            <a:xfrm>
              <a:off x="1945028" y="2133239"/>
              <a:ext cx="192001" cy="369675"/>
              <a:chOff x="5075240" y="4392840"/>
              <a:chExt cx="192001" cy="369675"/>
            </a:xfrm>
          </p:grpSpPr>
          <p:sp>
            <p:nvSpPr>
              <p:cNvPr id="1004" name="Google Shape;1004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05" name="Google Shape;1005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06" name="Google Shape;1006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07" name="Google Shape;1007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008" name="Google Shape;1008;p15"/>
            <p:cNvGrpSpPr/>
            <p:nvPr/>
          </p:nvGrpSpPr>
          <p:grpSpPr>
            <a:xfrm>
              <a:off x="2058684" y="2127726"/>
              <a:ext cx="192001" cy="369675"/>
              <a:chOff x="5075240" y="4392840"/>
              <a:chExt cx="192001" cy="369675"/>
            </a:xfrm>
          </p:grpSpPr>
          <p:sp>
            <p:nvSpPr>
              <p:cNvPr id="1009" name="Google Shape;1009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10" name="Google Shape;1010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11" name="Google Shape;1011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12" name="Google Shape;1012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013" name="Google Shape;1013;p15"/>
            <p:cNvGrpSpPr/>
            <p:nvPr/>
          </p:nvGrpSpPr>
          <p:grpSpPr>
            <a:xfrm>
              <a:off x="2173633" y="2127726"/>
              <a:ext cx="192001" cy="369675"/>
              <a:chOff x="5075240" y="4392840"/>
              <a:chExt cx="192001" cy="369675"/>
            </a:xfrm>
          </p:grpSpPr>
          <p:sp>
            <p:nvSpPr>
              <p:cNvPr id="1014" name="Google Shape;1014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15" name="Google Shape;1015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16" name="Google Shape;1016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17" name="Google Shape;1017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018" name="Google Shape;1018;p15"/>
            <p:cNvGrpSpPr/>
            <p:nvPr/>
          </p:nvGrpSpPr>
          <p:grpSpPr>
            <a:xfrm>
              <a:off x="2300046" y="2127726"/>
              <a:ext cx="192001" cy="369675"/>
              <a:chOff x="5075240" y="4392840"/>
              <a:chExt cx="192001" cy="369675"/>
            </a:xfrm>
          </p:grpSpPr>
          <p:sp>
            <p:nvSpPr>
              <p:cNvPr id="1019" name="Google Shape;1019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20" name="Google Shape;1020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21" name="Google Shape;1021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22" name="Google Shape;1022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023" name="Google Shape;1023;p15"/>
            <p:cNvGrpSpPr/>
            <p:nvPr/>
          </p:nvGrpSpPr>
          <p:grpSpPr>
            <a:xfrm>
              <a:off x="1136430" y="2124791"/>
              <a:ext cx="192002" cy="400206"/>
              <a:chOff x="5075240" y="4392840"/>
              <a:chExt cx="192001" cy="369675"/>
            </a:xfrm>
          </p:grpSpPr>
          <p:sp>
            <p:nvSpPr>
              <p:cNvPr id="1024" name="Google Shape;1024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25" name="Google Shape;1025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26" name="Google Shape;1026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27" name="Google Shape;1027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028" name="Google Shape;1028;p15"/>
            <p:cNvGrpSpPr/>
            <p:nvPr/>
          </p:nvGrpSpPr>
          <p:grpSpPr>
            <a:xfrm>
              <a:off x="857520" y="2122764"/>
              <a:ext cx="192002" cy="400206"/>
              <a:chOff x="5075240" y="4392840"/>
              <a:chExt cx="192001" cy="369675"/>
            </a:xfrm>
          </p:grpSpPr>
          <p:sp>
            <p:nvSpPr>
              <p:cNvPr id="1029" name="Google Shape;1029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30" name="Google Shape;1030;p15"/>
              <p:cNvSpPr/>
              <p:nvPr/>
            </p:nvSpPr>
            <p:spPr>
              <a:xfrm>
                <a:off x="5124390" y="4450354"/>
                <a:ext cx="45719" cy="219317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31" name="Google Shape;1031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32" name="Google Shape;1032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033" name="Google Shape;1033;p15"/>
            <p:cNvGrpSpPr/>
            <p:nvPr/>
          </p:nvGrpSpPr>
          <p:grpSpPr>
            <a:xfrm>
              <a:off x="1004941" y="2132926"/>
              <a:ext cx="192002" cy="400206"/>
              <a:chOff x="5075240" y="4392840"/>
              <a:chExt cx="192001" cy="369675"/>
            </a:xfrm>
          </p:grpSpPr>
          <p:sp>
            <p:nvSpPr>
              <p:cNvPr id="1034" name="Google Shape;1034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35" name="Google Shape;1035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36" name="Google Shape;1036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37" name="Google Shape;1037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038" name="Google Shape;1038;p15"/>
            <p:cNvGrpSpPr/>
            <p:nvPr/>
          </p:nvGrpSpPr>
          <p:grpSpPr>
            <a:xfrm>
              <a:off x="714668" y="2131532"/>
              <a:ext cx="192002" cy="400206"/>
              <a:chOff x="5075240" y="4392840"/>
              <a:chExt cx="192001" cy="369675"/>
            </a:xfrm>
          </p:grpSpPr>
          <p:sp>
            <p:nvSpPr>
              <p:cNvPr id="1039" name="Google Shape;1039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40" name="Google Shape;1040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41" name="Google Shape;1041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42" name="Google Shape;1042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043" name="Google Shape;1043;p15"/>
            <p:cNvGrpSpPr/>
            <p:nvPr/>
          </p:nvGrpSpPr>
          <p:grpSpPr>
            <a:xfrm>
              <a:off x="566371" y="2120160"/>
              <a:ext cx="192002" cy="400206"/>
              <a:chOff x="5075240" y="4392840"/>
              <a:chExt cx="192001" cy="369675"/>
            </a:xfrm>
          </p:grpSpPr>
          <p:sp>
            <p:nvSpPr>
              <p:cNvPr id="1044" name="Google Shape;1044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45" name="Google Shape;1045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46" name="Google Shape;1046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47" name="Google Shape;1047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048" name="Google Shape;1048;p15"/>
            <p:cNvGrpSpPr/>
            <p:nvPr/>
          </p:nvGrpSpPr>
          <p:grpSpPr>
            <a:xfrm>
              <a:off x="436461" y="2128100"/>
              <a:ext cx="192002" cy="400206"/>
              <a:chOff x="5075240" y="4392840"/>
              <a:chExt cx="192001" cy="369675"/>
            </a:xfrm>
          </p:grpSpPr>
          <p:sp>
            <p:nvSpPr>
              <p:cNvPr id="1049" name="Google Shape;1049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50" name="Google Shape;1050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51" name="Google Shape;1051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52" name="Google Shape;1052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053" name="Google Shape;1053;p15"/>
            <p:cNvGrpSpPr/>
            <p:nvPr/>
          </p:nvGrpSpPr>
          <p:grpSpPr>
            <a:xfrm>
              <a:off x="308409" y="2126729"/>
              <a:ext cx="192002" cy="400206"/>
              <a:chOff x="5075240" y="4392840"/>
              <a:chExt cx="192001" cy="369675"/>
            </a:xfrm>
          </p:grpSpPr>
          <p:sp>
            <p:nvSpPr>
              <p:cNvPr id="1054" name="Google Shape;1054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55" name="Google Shape;1055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56" name="Google Shape;1056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57" name="Google Shape;1057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058" name="Google Shape;1058;p15"/>
            <p:cNvGrpSpPr/>
            <p:nvPr/>
          </p:nvGrpSpPr>
          <p:grpSpPr>
            <a:xfrm>
              <a:off x="184653" y="2136501"/>
              <a:ext cx="192002" cy="400206"/>
              <a:chOff x="5075240" y="4392840"/>
              <a:chExt cx="192001" cy="369675"/>
            </a:xfrm>
          </p:grpSpPr>
          <p:sp>
            <p:nvSpPr>
              <p:cNvPr id="1059" name="Google Shape;1059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60" name="Google Shape;1060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61" name="Google Shape;1061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62" name="Google Shape;1062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063" name="Google Shape;1063;p15"/>
            <p:cNvGrpSpPr/>
            <p:nvPr/>
          </p:nvGrpSpPr>
          <p:grpSpPr>
            <a:xfrm>
              <a:off x="35801" y="2123034"/>
              <a:ext cx="192002" cy="400206"/>
              <a:chOff x="5075240" y="4392840"/>
              <a:chExt cx="192001" cy="369675"/>
            </a:xfrm>
          </p:grpSpPr>
          <p:sp>
            <p:nvSpPr>
              <p:cNvPr id="1064" name="Google Shape;1064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65" name="Google Shape;1065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66" name="Google Shape;1066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67" name="Google Shape;1067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</p:grpSp>
      <p:pic>
        <p:nvPicPr>
          <p:cNvPr id="1068" name="Google Shape;106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43287" y="3671977"/>
            <a:ext cx="973514" cy="896937"/>
          </a:xfrm>
          <a:prstGeom prst="rect">
            <a:avLst/>
          </a:prstGeom>
          <a:noFill/>
          <a:ln>
            <a:noFill/>
          </a:ln>
        </p:spPr>
      </p:pic>
      <p:sp>
        <p:nvSpPr>
          <p:cNvPr id="1069" name="Google Shape;1069;p15"/>
          <p:cNvSpPr txBox="1"/>
          <p:nvPr/>
        </p:nvSpPr>
        <p:spPr>
          <a:xfrm>
            <a:off x="1779036" y="3922232"/>
            <a:ext cx="8402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TRADD</a:t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70" name="Google Shape;1070;p15"/>
          <p:cNvSpPr/>
          <p:nvPr/>
        </p:nvSpPr>
        <p:spPr>
          <a:xfrm>
            <a:off x="1785875" y="4431302"/>
            <a:ext cx="886356" cy="775414"/>
          </a:xfrm>
          <a:prstGeom prst="roundRect">
            <a:avLst>
              <a:gd fmla="val 16667" name="adj"/>
            </a:avLst>
          </a:prstGeom>
          <a:solidFill>
            <a:srgbClr val="7030A0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D3B4A9"/>
                </a:solidFill>
                <a:latin typeface="Gill Sans"/>
                <a:ea typeface="Gill Sans"/>
                <a:cs typeface="Gill Sans"/>
                <a:sym typeface="Gill Sans"/>
              </a:rPr>
              <a:t>TRAF2</a:t>
            </a:r>
            <a:endParaRPr sz="1800">
              <a:solidFill>
                <a:srgbClr val="D3B4A9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71" name="Google Shape;1071;p15"/>
          <p:cNvSpPr/>
          <p:nvPr/>
        </p:nvSpPr>
        <p:spPr>
          <a:xfrm>
            <a:off x="1612670" y="5206716"/>
            <a:ext cx="1033968" cy="56682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cIAP1/2</a:t>
            </a:r>
            <a:endParaRPr sz="1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72" name="Google Shape;1072;p15"/>
          <p:cNvSpPr/>
          <p:nvPr/>
        </p:nvSpPr>
        <p:spPr>
          <a:xfrm rot="-5400000">
            <a:off x="2405584" y="5031009"/>
            <a:ext cx="1033968" cy="566820"/>
          </a:xfrm>
          <a:prstGeom prst="ellipse">
            <a:avLst/>
          </a:prstGeom>
          <a:solidFill>
            <a:srgbClr val="3EEA1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RIP</a:t>
            </a:r>
            <a:endParaRPr sz="2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073" name="Google Shape;1073;p15"/>
          <p:cNvGrpSpPr/>
          <p:nvPr/>
        </p:nvGrpSpPr>
        <p:grpSpPr>
          <a:xfrm>
            <a:off x="2428489" y="299602"/>
            <a:ext cx="2456246" cy="416547"/>
            <a:chOff x="35801" y="2120160"/>
            <a:chExt cx="2456246" cy="416547"/>
          </a:xfrm>
        </p:grpSpPr>
        <p:grpSp>
          <p:nvGrpSpPr>
            <p:cNvPr id="1074" name="Google Shape;1074;p15"/>
            <p:cNvGrpSpPr/>
            <p:nvPr/>
          </p:nvGrpSpPr>
          <p:grpSpPr>
            <a:xfrm>
              <a:off x="1295400" y="2128100"/>
              <a:ext cx="192001" cy="369675"/>
              <a:chOff x="5075240" y="4392840"/>
              <a:chExt cx="192001" cy="369675"/>
            </a:xfrm>
          </p:grpSpPr>
          <p:sp>
            <p:nvSpPr>
              <p:cNvPr id="1075" name="Google Shape;1075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76" name="Google Shape;1076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77" name="Google Shape;1077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78" name="Google Shape;1078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079" name="Google Shape;1079;p15"/>
            <p:cNvGrpSpPr/>
            <p:nvPr/>
          </p:nvGrpSpPr>
          <p:grpSpPr>
            <a:xfrm>
              <a:off x="1434500" y="2128100"/>
              <a:ext cx="192001" cy="369675"/>
              <a:chOff x="5075240" y="4392840"/>
              <a:chExt cx="192001" cy="369675"/>
            </a:xfrm>
          </p:grpSpPr>
          <p:sp>
            <p:nvSpPr>
              <p:cNvPr id="1080" name="Google Shape;1080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81" name="Google Shape;1081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82" name="Google Shape;1082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83" name="Google Shape;1083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084" name="Google Shape;1084;p15"/>
            <p:cNvGrpSpPr/>
            <p:nvPr/>
          </p:nvGrpSpPr>
          <p:grpSpPr>
            <a:xfrm>
              <a:off x="1576331" y="2139081"/>
              <a:ext cx="192001" cy="369675"/>
              <a:chOff x="5075240" y="4392840"/>
              <a:chExt cx="192001" cy="369675"/>
            </a:xfrm>
          </p:grpSpPr>
          <p:sp>
            <p:nvSpPr>
              <p:cNvPr id="1085" name="Google Shape;1085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86" name="Google Shape;1086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87" name="Google Shape;1087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88" name="Google Shape;1088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089" name="Google Shape;1089;p15"/>
            <p:cNvGrpSpPr/>
            <p:nvPr/>
          </p:nvGrpSpPr>
          <p:grpSpPr>
            <a:xfrm>
              <a:off x="1688847" y="2128100"/>
              <a:ext cx="192001" cy="369675"/>
              <a:chOff x="5075240" y="4392840"/>
              <a:chExt cx="192001" cy="369675"/>
            </a:xfrm>
          </p:grpSpPr>
          <p:sp>
            <p:nvSpPr>
              <p:cNvPr id="1090" name="Google Shape;1090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91" name="Google Shape;1091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92" name="Google Shape;1092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93" name="Google Shape;1093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094" name="Google Shape;1094;p15"/>
            <p:cNvGrpSpPr/>
            <p:nvPr/>
          </p:nvGrpSpPr>
          <p:grpSpPr>
            <a:xfrm>
              <a:off x="1817253" y="2133239"/>
              <a:ext cx="192001" cy="369675"/>
              <a:chOff x="5075240" y="4392840"/>
              <a:chExt cx="192001" cy="369675"/>
            </a:xfrm>
          </p:grpSpPr>
          <p:sp>
            <p:nvSpPr>
              <p:cNvPr id="1095" name="Google Shape;1095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96" name="Google Shape;1096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97" name="Google Shape;1097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098" name="Google Shape;1098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099" name="Google Shape;1099;p15"/>
            <p:cNvGrpSpPr/>
            <p:nvPr/>
          </p:nvGrpSpPr>
          <p:grpSpPr>
            <a:xfrm>
              <a:off x="1945028" y="2133239"/>
              <a:ext cx="192001" cy="369675"/>
              <a:chOff x="5075240" y="4392840"/>
              <a:chExt cx="192001" cy="369675"/>
            </a:xfrm>
          </p:grpSpPr>
          <p:sp>
            <p:nvSpPr>
              <p:cNvPr id="1100" name="Google Shape;1100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01" name="Google Shape;1101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02" name="Google Shape;1102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03" name="Google Shape;1103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04" name="Google Shape;1104;p15"/>
            <p:cNvGrpSpPr/>
            <p:nvPr/>
          </p:nvGrpSpPr>
          <p:grpSpPr>
            <a:xfrm>
              <a:off x="2058684" y="2127726"/>
              <a:ext cx="192001" cy="369675"/>
              <a:chOff x="5075240" y="4392840"/>
              <a:chExt cx="192001" cy="369675"/>
            </a:xfrm>
          </p:grpSpPr>
          <p:sp>
            <p:nvSpPr>
              <p:cNvPr id="1105" name="Google Shape;1105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06" name="Google Shape;1106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07" name="Google Shape;1107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08" name="Google Shape;1108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09" name="Google Shape;1109;p15"/>
            <p:cNvGrpSpPr/>
            <p:nvPr/>
          </p:nvGrpSpPr>
          <p:grpSpPr>
            <a:xfrm>
              <a:off x="2173633" y="2127726"/>
              <a:ext cx="192001" cy="369675"/>
              <a:chOff x="5075240" y="4392840"/>
              <a:chExt cx="192001" cy="369675"/>
            </a:xfrm>
          </p:grpSpPr>
          <p:sp>
            <p:nvSpPr>
              <p:cNvPr id="1110" name="Google Shape;1110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11" name="Google Shape;1111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12" name="Google Shape;1112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13" name="Google Shape;1113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14" name="Google Shape;1114;p15"/>
            <p:cNvGrpSpPr/>
            <p:nvPr/>
          </p:nvGrpSpPr>
          <p:grpSpPr>
            <a:xfrm>
              <a:off x="2300046" y="2127726"/>
              <a:ext cx="192001" cy="369675"/>
              <a:chOff x="5075240" y="4392840"/>
              <a:chExt cx="192001" cy="369675"/>
            </a:xfrm>
          </p:grpSpPr>
          <p:sp>
            <p:nvSpPr>
              <p:cNvPr id="1115" name="Google Shape;1115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16" name="Google Shape;1116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17" name="Google Shape;1117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18" name="Google Shape;1118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19" name="Google Shape;1119;p15"/>
            <p:cNvGrpSpPr/>
            <p:nvPr/>
          </p:nvGrpSpPr>
          <p:grpSpPr>
            <a:xfrm>
              <a:off x="1136430" y="2124791"/>
              <a:ext cx="192002" cy="400206"/>
              <a:chOff x="5075240" y="4392840"/>
              <a:chExt cx="192001" cy="369675"/>
            </a:xfrm>
          </p:grpSpPr>
          <p:sp>
            <p:nvSpPr>
              <p:cNvPr id="1120" name="Google Shape;1120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21" name="Google Shape;1121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22" name="Google Shape;1122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23" name="Google Shape;1123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24" name="Google Shape;1124;p15"/>
            <p:cNvGrpSpPr/>
            <p:nvPr/>
          </p:nvGrpSpPr>
          <p:grpSpPr>
            <a:xfrm>
              <a:off x="857520" y="2122764"/>
              <a:ext cx="192002" cy="400206"/>
              <a:chOff x="5075240" y="4392840"/>
              <a:chExt cx="192001" cy="369675"/>
            </a:xfrm>
          </p:grpSpPr>
          <p:sp>
            <p:nvSpPr>
              <p:cNvPr id="1125" name="Google Shape;1125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26" name="Google Shape;1126;p15"/>
              <p:cNvSpPr/>
              <p:nvPr/>
            </p:nvSpPr>
            <p:spPr>
              <a:xfrm>
                <a:off x="5124390" y="4450354"/>
                <a:ext cx="45719" cy="219317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27" name="Google Shape;1127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28" name="Google Shape;1128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29" name="Google Shape;1129;p15"/>
            <p:cNvGrpSpPr/>
            <p:nvPr/>
          </p:nvGrpSpPr>
          <p:grpSpPr>
            <a:xfrm>
              <a:off x="1004941" y="2132926"/>
              <a:ext cx="192002" cy="400206"/>
              <a:chOff x="5075240" y="4392840"/>
              <a:chExt cx="192001" cy="369675"/>
            </a:xfrm>
          </p:grpSpPr>
          <p:sp>
            <p:nvSpPr>
              <p:cNvPr id="1130" name="Google Shape;1130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31" name="Google Shape;1131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32" name="Google Shape;1132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33" name="Google Shape;1133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34" name="Google Shape;1134;p15"/>
            <p:cNvGrpSpPr/>
            <p:nvPr/>
          </p:nvGrpSpPr>
          <p:grpSpPr>
            <a:xfrm>
              <a:off x="714668" y="2131532"/>
              <a:ext cx="192002" cy="400206"/>
              <a:chOff x="5075240" y="4392840"/>
              <a:chExt cx="192001" cy="369675"/>
            </a:xfrm>
          </p:grpSpPr>
          <p:sp>
            <p:nvSpPr>
              <p:cNvPr id="1135" name="Google Shape;1135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36" name="Google Shape;1136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37" name="Google Shape;1137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38" name="Google Shape;1138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39" name="Google Shape;1139;p15"/>
            <p:cNvGrpSpPr/>
            <p:nvPr/>
          </p:nvGrpSpPr>
          <p:grpSpPr>
            <a:xfrm>
              <a:off x="566371" y="2120160"/>
              <a:ext cx="192002" cy="400206"/>
              <a:chOff x="5075240" y="4392840"/>
              <a:chExt cx="192001" cy="369675"/>
            </a:xfrm>
          </p:grpSpPr>
          <p:sp>
            <p:nvSpPr>
              <p:cNvPr id="1140" name="Google Shape;1140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41" name="Google Shape;1141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42" name="Google Shape;1142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43" name="Google Shape;1143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44" name="Google Shape;1144;p15"/>
            <p:cNvGrpSpPr/>
            <p:nvPr/>
          </p:nvGrpSpPr>
          <p:grpSpPr>
            <a:xfrm>
              <a:off x="436461" y="2128100"/>
              <a:ext cx="192002" cy="400206"/>
              <a:chOff x="5075240" y="4392840"/>
              <a:chExt cx="192001" cy="369675"/>
            </a:xfrm>
          </p:grpSpPr>
          <p:sp>
            <p:nvSpPr>
              <p:cNvPr id="1145" name="Google Shape;1145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46" name="Google Shape;1146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47" name="Google Shape;1147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48" name="Google Shape;1148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49" name="Google Shape;1149;p15"/>
            <p:cNvGrpSpPr/>
            <p:nvPr/>
          </p:nvGrpSpPr>
          <p:grpSpPr>
            <a:xfrm>
              <a:off x="308409" y="2126729"/>
              <a:ext cx="192002" cy="400206"/>
              <a:chOff x="5075240" y="4392840"/>
              <a:chExt cx="192001" cy="369675"/>
            </a:xfrm>
          </p:grpSpPr>
          <p:sp>
            <p:nvSpPr>
              <p:cNvPr id="1150" name="Google Shape;1150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51" name="Google Shape;1151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52" name="Google Shape;1152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53" name="Google Shape;1153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54" name="Google Shape;1154;p15"/>
            <p:cNvGrpSpPr/>
            <p:nvPr/>
          </p:nvGrpSpPr>
          <p:grpSpPr>
            <a:xfrm>
              <a:off x="184653" y="2136501"/>
              <a:ext cx="192002" cy="400206"/>
              <a:chOff x="5075240" y="4392840"/>
              <a:chExt cx="192001" cy="369675"/>
            </a:xfrm>
          </p:grpSpPr>
          <p:sp>
            <p:nvSpPr>
              <p:cNvPr id="1155" name="Google Shape;1155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56" name="Google Shape;1156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57" name="Google Shape;1157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58" name="Google Shape;1158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59" name="Google Shape;1159;p15"/>
            <p:cNvGrpSpPr/>
            <p:nvPr/>
          </p:nvGrpSpPr>
          <p:grpSpPr>
            <a:xfrm>
              <a:off x="35801" y="2123034"/>
              <a:ext cx="192002" cy="400206"/>
              <a:chOff x="5075240" y="4392840"/>
              <a:chExt cx="192001" cy="369675"/>
            </a:xfrm>
          </p:grpSpPr>
          <p:sp>
            <p:nvSpPr>
              <p:cNvPr id="1160" name="Google Shape;1160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61" name="Google Shape;1161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62" name="Google Shape;1162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63" name="Google Shape;1163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</p:grpSp>
      <p:grpSp>
        <p:nvGrpSpPr>
          <p:cNvPr id="1164" name="Google Shape;1164;p15"/>
          <p:cNvGrpSpPr/>
          <p:nvPr/>
        </p:nvGrpSpPr>
        <p:grpSpPr>
          <a:xfrm>
            <a:off x="4829500" y="294391"/>
            <a:ext cx="2456246" cy="416547"/>
            <a:chOff x="35801" y="2120160"/>
            <a:chExt cx="2456246" cy="416547"/>
          </a:xfrm>
        </p:grpSpPr>
        <p:grpSp>
          <p:nvGrpSpPr>
            <p:cNvPr id="1165" name="Google Shape;1165;p15"/>
            <p:cNvGrpSpPr/>
            <p:nvPr/>
          </p:nvGrpSpPr>
          <p:grpSpPr>
            <a:xfrm>
              <a:off x="1295400" y="2128100"/>
              <a:ext cx="192001" cy="369675"/>
              <a:chOff x="5075240" y="4392840"/>
              <a:chExt cx="192001" cy="369675"/>
            </a:xfrm>
          </p:grpSpPr>
          <p:sp>
            <p:nvSpPr>
              <p:cNvPr id="1166" name="Google Shape;1166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67" name="Google Shape;1167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68" name="Google Shape;1168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69" name="Google Shape;1169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70" name="Google Shape;1170;p15"/>
            <p:cNvGrpSpPr/>
            <p:nvPr/>
          </p:nvGrpSpPr>
          <p:grpSpPr>
            <a:xfrm>
              <a:off x="1434500" y="2128100"/>
              <a:ext cx="192001" cy="369675"/>
              <a:chOff x="5075240" y="4392840"/>
              <a:chExt cx="192001" cy="369675"/>
            </a:xfrm>
          </p:grpSpPr>
          <p:sp>
            <p:nvSpPr>
              <p:cNvPr id="1171" name="Google Shape;1171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72" name="Google Shape;1172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73" name="Google Shape;1173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74" name="Google Shape;1174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75" name="Google Shape;1175;p15"/>
            <p:cNvGrpSpPr/>
            <p:nvPr/>
          </p:nvGrpSpPr>
          <p:grpSpPr>
            <a:xfrm>
              <a:off x="1576331" y="2139081"/>
              <a:ext cx="192001" cy="369675"/>
              <a:chOff x="5075240" y="4392840"/>
              <a:chExt cx="192001" cy="369675"/>
            </a:xfrm>
          </p:grpSpPr>
          <p:sp>
            <p:nvSpPr>
              <p:cNvPr id="1176" name="Google Shape;1176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77" name="Google Shape;1177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78" name="Google Shape;1178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79" name="Google Shape;1179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80" name="Google Shape;1180;p15"/>
            <p:cNvGrpSpPr/>
            <p:nvPr/>
          </p:nvGrpSpPr>
          <p:grpSpPr>
            <a:xfrm>
              <a:off x="1688847" y="2128100"/>
              <a:ext cx="192001" cy="369675"/>
              <a:chOff x="5075240" y="4392840"/>
              <a:chExt cx="192001" cy="369675"/>
            </a:xfrm>
          </p:grpSpPr>
          <p:sp>
            <p:nvSpPr>
              <p:cNvPr id="1181" name="Google Shape;1181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82" name="Google Shape;1182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83" name="Google Shape;1183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84" name="Google Shape;1184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85" name="Google Shape;1185;p15"/>
            <p:cNvGrpSpPr/>
            <p:nvPr/>
          </p:nvGrpSpPr>
          <p:grpSpPr>
            <a:xfrm>
              <a:off x="1817253" y="2133239"/>
              <a:ext cx="192001" cy="369675"/>
              <a:chOff x="5075240" y="4392840"/>
              <a:chExt cx="192001" cy="369675"/>
            </a:xfrm>
          </p:grpSpPr>
          <p:sp>
            <p:nvSpPr>
              <p:cNvPr id="1186" name="Google Shape;1186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87" name="Google Shape;1187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88" name="Google Shape;1188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89" name="Google Shape;1189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90" name="Google Shape;1190;p15"/>
            <p:cNvGrpSpPr/>
            <p:nvPr/>
          </p:nvGrpSpPr>
          <p:grpSpPr>
            <a:xfrm>
              <a:off x="1945028" y="2133239"/>
              <a:ext cx="192001" cy="369675"/>
              <a:chOff x="5075240" y="4392840"/>
              <a:chExt cx="192001" cy="369675"/>
            </a:xfrm>
          </p:grpSpPr>
          <p:sp>
            <p:nvSpPr>
              <p:cNvPr id="1191" name="Google Shape;1191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92" name="Google Shape;1192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93" name="Google Shape;1193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94" name="Google Shape;1194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195" name="Google Shape;1195;p15"/>
            <p:cNvGrpSpPr/>
            <p:nvPr/>
          </p:nvGrpSpPr>
          <p:grpSpPr>
            <a:xfrm>
              <a:off x="2058684" y="2127726"/>
              <a:ext cx="192001" cy="369675"/>
              <a:chOff x="5075240" y="4392840"/>
              <a:chExt cx="192001" cy="369675"/>
            </a:xfrm>
          </p:grpSpPr>
          <p:sp>
            <p:nvSpPr>
              <p:cNvPr id="1196" name="Google Shape;1196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97" name="Google Shape;1197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98" name="Google Shape;1198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199" name="Google Shape;1199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200" name="Google Shape;1200;p15"/>
            <p:cNvGrpSpPr/>
            <p:nvPr/>
          </p:nvGrpSpPr>
          <p:grpSpPr>
            <a:xfrm>
              <a:off x="2173633" y="2127726"/>
              <a:ext cx="192001" cy="369675"/>
              <a:chOff x="5075240" y="4392840"/>
              <a:chExt cx="192001" cy="369675"/>
            </a:xfrm>
          </p:grpSpPr>
          <p:sp>
            <p:nvSpPr>
              <p:cNvPr id="1201" name="Google Shape;1201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02" name="Google Shape;1202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03" name="Google Shape;1203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04" name="Google Shape;1204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205" name="Google Shape;1205;p15"/>
            <p:cNvGrpSpPr/>
            <p:nvPr/>
          </p:nvGrpSpPr>
          <p:grpSpPr>
            <a:xfrm>
              <a:off x="2300046" y="2127726"/>
              <a:ext cx="192001" cy="369675"/>
              <a:chOff x="5075240" y="4392840"/>
              <a:chExt cx="192001" cy="369675"/>
            </a:xfrm>
          </p:grpSpPr>
          <p:sp>
            <p:nvSpPr>
              <p:cNvPr id="1206" name="Google Shape;1206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07" name="Google Shape;1207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08" name="Google Shape;1208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09" name="Google Shape;1209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210" name="Google Shape;1210;p15"/>
            <p:cNvGrpSpPr/>
            <p:nvPr/>
          </p:nvGrpSpPr>
          <p:grpSpPr>
            <a:xfrm>
              <a:off x="1136430" y="2124791"/>
              <a:ext cx="192002" cy="400206"/>
              <a:chOff x="5075240" y="4392840"/>
              <a:chExt cx="192001" cy="369675"/>
            </a:xfrm>
          </p:grpSpPr>
          <p:sp>
            <p:nvSpPr>
              <p:cNvPr id="1211" name="Google Shape;1211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12" name="Google Shape;1212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13" name="Google Shape;1213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14" name="Google Shape;1214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215" name="Google Shape;1215;p15"/>
            <p:cNvGrpSpPr/>
            <p:nvPr/>
          </p:nvGrpSpPr>
          <p:grpSpPr>
            <a:xfrm>
              <a:off x="857520" y="2122764"/>
              <a:ext cx="192002" cy="400206"/>
              <a:chOff x="5075240" y="4392840"/>
              <a:chExt cx="192001" cy="369675"/>
            </a:xfrm>
          </p:grpSpPr>
          <p:sp>
            <p:nvSpPr>
              <p:cNvPr id="1216" name="Google Shape;1216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17" name="Google Shape;1217;p15"/>
              <p:cNvSpPr/>
              <p:nvPr/>
            </p:nvSpPr>
            <p:spPr>
              <a:xfrm>
                <a:off x="5124390" y="4450354"/>
                <a:ext cx="45719" cy="219317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18" name="Google Shape;1218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19" name="Google Shape;1219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220" name="Google Shape;1220;p15"/>
            <p:cNvGrpSpPr/>
            <p:nvPr/>
          </p:nvGrpSpPr>
          <p:grpSpPr>
            <a:xfrm>
              <a:off x="1004941" y="2132926"/>
              <a:ext cx="192002" cy="400206"/>
              <a:chOff x="5075240" y="4392840"/>
              <a:chExt cx="192001" cy="369675"/>
            </a:xfrm>
          </p:grpSpPr>
          <p:sp>
            <p:nvSpPr>
              <p:cNvPr id="1221" name="Google Shape;1221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22" name="Google Shape;1222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23" name="Google Shape;1223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24" name="Google Shape;1224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225" name="Google Shape;1225;p15"/>
            <p:cNvGrpSpPr/>
            <p:nvPr/>
          </p:nvGrpSpPr>
          <p:grpSpPr>
            <a:xfrm>
              <a:off x="714668" y="2131532"/>
              <a:ext cx="192002" cy="400206"/>
              <a:chOff x="5075240" y="4392840"/>
              <a:chExt cx="192001" cy="369675"/>
            </a:xfrm>
          </p:grpSpPr>
          <p:sp>
            <p:nvSpPr>
              <p:cNvPr id="1226" name="Google Shape;1226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27" name="Google Shape;1227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28" name="Google Shape;1228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29" name="Google Shape;1229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230" name="Google Shape;1230;p15"/>
            <p:cNvGrpSpPr/>
            <p:nvPr/>
          </p:nvGrpSpPr>
          <p:grpSpPr>
            <a:xfrm>
              <a:off x="566371" y="2120160"/>
              <a:ext cx="192002" cy="400206"/>
              <a:chOff x="5075240" y="4392840"/>
              <a:chExt cx="192001" cy="369675"/>
            </a:xfrm>
          </p:grpSpPr>
          <p:sp>
            <p:nvSpPr>
              <p:cNvPr id="1231" name="Google Shape;1231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2" name="Google Shape;1232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3" name="Google Shape;1233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4" name="Google Shape;1234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235" name="Google Shape;1235;p15"/>
            <p:cNvGrpSpPr/>
            <p:nvPr/>
          </p:nvGrpSpPr>
          <p:grpSpPr>
            <a:xfrm>
              <a:off x="436461" y="2128100"/>
              <a:ext cx="192002" cy="400206"/>
              <a:chOff x="5075240" y="4392840"/>
              <a:chExt cx="192001" cy="369675"/>
            </a:xfrm>
          </p:grpSpPr>
          <p:sp>
            <p:nvSpPr>
              <p:cNvPr id="1236" name="Google Shape;1236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7" name="Google Shape;1237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8" name="Google Shape;1238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39" name="Google Shape;1239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240" name="Google Shape;1240;p15"/>
            <p:cNvGrpSpPr/>
            <p:nvPr/>
          </p:nvGrpSpPr>
          <p:grpSpPr>
            <a:xfrm>
              <a:off x="308409" y="2126729"/>
              <a:ext cx="192002" cy="400206"/>
              <a:chOff x="5075240" y="4392840"/>
              <a:chExt cx="192001" cy="369675"/>
            </a:xfrm>
          </p:grpSpPr>
          <p:sp>
            <p:nvSpPr>
              <p:cNvPr id="1241" name="Google Shape;1241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42" name="Google Shape;1242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43" name="Google Shape;1243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44" name="Google Shape;1244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245" name="Google Shape;1245;p15"/>
            <p:cNvGrpSpPr/>
            <p:nvPr/>
          </p:nvGrpSpPr>
          <p:grpSpPr>
            <a:xfrm>
              <a:off x="184653" y="2136501"/>
              <a:ext cx="192002" cy="400206"/>
              <a:chOff x="5075240" y="4392840"/>
              <a:chExt cx="192001" cy="369675"/>
            </a:xfrm>
          </p:grpSpPr>
          <p:sp>
            <p:nvSpPr>
              <p:cNvPr id="1246" name="Google Shape;1246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47" name="Google Shape;1247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48" name="Google Shape;1248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49" name="Google Shape;1249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250" name="Google Shape;1250;p15"/>
            <p:cNvGrpSpPr/>
            <p:nvPr/>
          </p:nvGrpSpPr>
          <p:grpSpPr>
            <a:xfrm>
              <a:off x="35801" y="2123034"/>
              <a:ext cx="192002" cy="400206"/>
              <a:chOff x="5075240" y="4392840"/>
              <a:chExt cx="192001" cy="369675"/>
            </a:xfrm>
          </p:grpSpPr>
          <p:sp>
            <p:nvSpPr>
              <p:cNvPr id="1251" name="Google Shape;1251;p15"/>
              <p:cNvSpPr/>
              <p:nvPr/>
            </p:nvSpPr>
            <p:spPr>
              <a:xfrm flipH="1" rot="10800000">
                <a:off x="5075240" y="4392840"/>
                <a:ext cx="144438" cy="11255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52" name="Google Shape;1252;p15"/>
              <p:cNvSpPr/>
              <p:nvPr/>
            </p:nvSpPr>
            <p:spPr>
              <a:xfrm>
                <a:off x="5108272" y="4495963"/>
                <a:ext cx="61837" cy="173708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53" name="Google Shape;1253;p15"/>
              <p:cNvSpPr/>
              <p:nvPr/>
            </p:nvSpPr>
            <p:spPr>
              <a:xfrm>
                <a:off x="5168659" y="4507646"/>
                <a:ext cx="69975" cy="162026"/>
              </a:xfrm>
              <a:custGeom>
                <a:rect b="b" l="l" r="r" t="t"/>
                <a:pathLst>
                  <a:path extrusionOk="0" h="243192" w="59282">
                    <a:moveTo>
                      <a:pt x="21567" y="0"/>
                    </a:moveTo>
                    <a:cubicBezTo>
                      <a:pt x="11719" y="49240"/>
                      <a:pt x="0" y="82269"/>
                      <a:pt x="21567" y="136187"/>
                    </a:cubicBezTo>
                    <a:cubicBezTo>
                      <a:pt x="25375" y="145707"/>
                      <a:pt x="48052" y="136022"/>
                      <a:pt x="50750" y="145915"/>
                    </a:cubicBezTo>
                    <a:cubicBezTo>
                      <a:pt x="59282" y="177198"/>
                      <a:pt x="50750" y="210766"/>
                      <a:pt x="50750" y="243192"/>
                    </a:cubicBezTo>
                  </a:path>
                </a:pathLst>
              </a:custGeom>
              <a:noFill/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254" name="Google Shape;1254;p15"/>
              <p:cNvSpPr/>
              <p:nvPr/>
            </p:nvSpPr>
            <p:spPr>
              <a:xfrm>
                <a:off x="5108272" y="4653685"/>
                <a:ext cx="158969" cy="10883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</p:grpSp>
      <p:sp>
        <p:nvSpPr>
          <p:cNvPr id="1255" name="Google Shape;1255;p15"/>
          <p:cNvSpPr/>
          <p:nvPr/>
        </p:nvSpPr>
        <p:spPr>
          <a:xfrm>
            <a:off x="2623790" y="3719191"/>
            <a:ext cx="886356" cy="775414"/>
          </a:xfrm>
          <a:prstGeom prst="roundRect">
            <a:avLst>
              <a:gd fmla="val 16667" name="adj"/>
            </a:avLst>
          </a:prstGeom>
          <a:solidFill>
            <a:srgbClr val="F8F8F8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FADD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56" name="Google Shape;1256;p15"/>
          <p:cNvSpPr/>
          <p:nvPr/>
        </p:nvSpPr>
        <p:spPr>
          <a:xfrm>
            <a:off x="3458452" y="3765191"/>
            <a:ext cx="1259462" cy="66611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Pro-caspase 8</a:t>
            </a:r>
            <a:endParaRPr b="1" sz="1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57" name="Google Shape;1257;p15"/>
          <p:cNvSpPr/>
          <p:nvPr/>
        </p:nvSpPr>
        <p:spPr>
          <a:xfrm>
            <a:off x="6729212" y="5516726"/>
            <a:ext cx="1259462" cy="66611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Caspase 8</a:t>
            </a:r>
            <a:endParaRPr b="1" sz="1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58" name="Google Shape;1258;p15"/>
          <p:cNvSpPr/>
          <p:nvPr/>
        </p:nvSpPr>
        <p:spPr>
          <a:xfrm>
            <a:off x="7172268" y="2041901"/>
            <a:ext cx="1259462" cy="66611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Caspase 8</a:t>
            </a:r>
            <a:endParaRPr b="1" sz="1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59" name="Google Shape;1259;p15"/>
          <p:cNvSpPr/>
          <p:nvPr/>
        </p:nvSpPr>
        <p:spPr>
          <a:xfrm>
            <a:off x="7798180" y="3024029"/>
            <a:ext cx="1259462" cy="66611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Caspase 8</a:t>
            </a:r>
            <a:endParaRPr b="1" sz="1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60" name="Google Shape;1260;p15"/>
          <p:cNvSpPr/>
          <p:nvPr/>
        </p:nvSpPr>
        <p:spPr>
          <a:xfrm>
            <a:off x="7580135" y="3952325"/>
            <a:ext cx="1259462" cy="66611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Caspase 8</a:t>
            </a:r>
            <a:endParaRPr b="1" sz="1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61" name="Google Shape;1261;p15"/>
          <p:cNvSpPr/>
          <p:nvPr/>
        </p:nvSpPr>
        <p:spPr>
          <a:xfrm>
            <a:off x="7281238" y="4703212"/>
            <a:ext cx="1259462" cy="66611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Caspase 8</a:t>
            </a:r>
            <a:endParaRPr b="1" sz="1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62" name="Google Shape;1262;p15"/>
          <p:cNvSpPr/>
          <p:nvPr/>
        </p:nvSpPr>
        <p:spPr>
          <a:xfrm>
            <a:off x="7308485" y="6453605"/>
            <a:ext cx="17395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PicScience 2014 </a:t>
            </a:r>
            <a:endParaRPr/>
          </a:p>
        </p:txBody>
      </p:sp>
      <p:grpSp>
        <p:nvGrpSpPr>
          <p:cNvPr id="1263" name="Google Shape;1263;p15"/>
          <p:cNvGrpSpPr/>
          <p:nvPr/>
        </p:nvGrpSpPr>
        <p:grpSpPr>
          <a:xfrm flipH="1" rot="10800000">
            <a:off x="8685729" y="340750"/>
            <a:ext cx="192002" cy="400206"/>
            <a:chOff x="5075240" y="4392840"/>
            <a:chExt cx="192001" cy="369675"/>
          </a:xfrm>
        </p:grpSpPr>
        <p:sp>
          <p:nvSpPr>
            <p:cNvPr id="1264" name="Google Shape;1264;p15"/>
            <p:cNvSpPr/>
            <p:nvPr/>
          </p:nvSpPr>
          <p:spPr>
            <a:xfrm flipH="1" rot="10800000">
              <a:off x="5075240" y="4392840"/>
              <a:ext cx="144438" cy="112550"/>
            </a:xfrm>
            <a:prstGeom prst="ellipse">
              <a:avLst/>
            </a:prstGeom>
            <a:solidFill>
              <a:srgbClr val="FCCD0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65" name="Google Shape;1265;p15"/>
            <p:cNvSpPr/>
            <p:nvPr/>
          </p:nvSpPr>
          <p:spPr>
            <a:xfrm>
              <a:off x="5108272" y="4495963"/>
              <a:ext cx="61837" cy="173708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66" name="Google Shape;1266;p15"/>
            <p:cNvSpPr/>
            <p:nvPr/>
          </p:nvSpPr>
          <p:spPr>
            <a:xfrm>
              <a:off x="5168659" y="4507646"/>
              <a:ext cx="69975" cy="162026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67" name="Google Shape;1267;p15"/>
            <p:cNvSpPr/>
            <p:nvPr/>
          </p:nvSpPr>
          <p:spPr>
            <a:xfrm>
              <a:off x="5108272" y="4653685"/>
              <a:ext cx="158969" cy="108830"/>
            </a:xfrm>
            <a:prstGeom prst="ellipse">
              <a:avLst/>
            </a:prstGeom>
            <a:solidFill>
              <a:srgbClr val="FCCD0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268" name="Google Shape;1268;p15"/>
          <p:cNvGrpSpPr/>
          <p:nvPr/>
        </p:nvGrpSpPr>
        <p:grpSpPr>
          <a:xfrm flipH="1" rot="10800000">
            <a:off x="8921367" y="358366"/>
            <a:ext cx="192002" cy="400206"/>
            <a:chOff x="5075240" y="4392840"/>
            <a:chExt cx="192001" cy="369675"/>
          </a:xfrm>
        </p:grpSpPr>
        <p:sp>
          <p:nvSpPr>
            <p:cNvPr id="1269" name="Google Shape;1269;p15"/>
            <p:cNvSpPr/>
            <p:nvPr/>
          </p:nvSpPr>
          <p:spPr>
            <a:xfrm flipH="1" rot="10800000">
              <a:off x="5075240" y="4392840"/>
              <a:ext cx="144438" cy="112550"/>
            </a:xfrm>
            <a:prstGeom prst="ellipse">
              <a:avLst/>
            </a:prstGeom>
            <a:solidFill>
              <a:srgbClr val="FCCD0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70" name="Google Shape;1270;p15"/>
            <p:cNvSpPr/>
            <p:nvPr/>
          </p:nvSpPr>
          <p:spPr>
            <a:xfrm>
              <a:off x="5108272" y="4495963"/>
              <a:ext cx="61837" cy="173708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71" name="Google Shape;1271;p15"/>
            <p:cNvSpPr/>
            <p:nvPr/>
          </p:nvSpPr>
          <p:spPr>
            <a:xfrm>
              <a:off x="5168659" y="4507646"/>
              <a:ext cx="69975" cy="162026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72" name="Google Shape;1272;p15"/>
            <p:cNvSpPr/>
            <p:nvPr/>
          </p:nvSpPr>
          <p:spPr>
            <a:xfrm>
              <a:off x="5108272" y="4653685"/>
              <a:ext cx="158969" cy="108830"/>
            </a:xfrm>
            <a:prstGeom prst="ellipse">
              <a:avLst/>
            </a:prstGeom>
            <a:solidFill>
              <a:srgbClr val="FCCD0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273" name="Google Shape;1273;p15"/>
          <p:cNvGrpSpPr/>
          <p:nvPr/>
        </p:nvGrpSpPr>
        <p:grpSpPr>
          <a:xfrm flipH="1" rot="10800000">
            <a:off x="8794769" y="349350"/>
            <a:ext cx="192002" cy="400206"/>
            <a:chOff x="5075240" y="4392840"/>
            <a:chExt cx="192001" cy="369675"/>
          </a:xfrm>
        </p:grpSpPr>
        <p:sp>
          <p:nvSpPr>
            <p:cNvPr id="1274" name="Google Shape;1274;p15"/>
            <p:cNvSpPr/>
            <p:nvPr/>
          </p:nvSpPr>
          <p:spPr>
            <a:xfrm flipH="1" rot="10800000">
              <a:off x="5075240" y="4392840"/>
              <a:ext cx="144438" cy="112550"/>
            </a:xfrm>
            <a:prstGeom prst="ellipse">
              <a:avLst/>
            </a:prstGeom>
            <a:solidFill>
              <a:srgbClr val="FCCD0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75" name="Google Shape;1275;p15"/>
            <p:cNvSpPr/>
            <p:nvPr/>
          </p:nvSpPr>
          <p:spPr>
            <a:xfrm>
              <a:off x="5108272" y="4495963"/>
              <a:ext cx="61837" cy="173708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76" name="Google Shape;1276;p15"/>
            <p:cNvSpPr/>
            <p:nvPr/>
          </p:nvSpPr>
          <p:spPr>
            <a:xfrm>
              <a:off x="5168659" y="4507646"/>
              <a:ext cx="69975" cy="162026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77" name="Google Shape;1277;p15"/>
            <p:cNvSpPr/>
            <p:nvPr/>
          </p:nvSpPr>
          <p:spPr>
            <a:xfrm>
              <a:off x="5108272" y="4653685"/>
              <a:ext cx="158969" cy="108830"/>
            </a:xfrm>
            <a:prstGeom prst="ellipse">
              <a:avLst/>
            </a:prstGeom>
            <a:solidFill>
              <a:srgbClr val="FCCD04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16"/>
          <p:cNvSpPr/>
          <p:nvPr/>
        </p:nvSpPr>
        <p:spPr>
          <a:xfrm>
            <a:off x="1676400" y="2670463"/>
            <a:ext cx="1600200" cy="811582"/>
          </a:xfrm>
          <a:prstGeom prst="ellipse">
            <a:avLst/>
          </a:prstGeom>
          <a:solidFill>
            <a:srgbClr val="ED0B0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Caspase 3</a:t>
            </a:r>
            <a:endParaRPr sz="2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83" name="Google Shape;1283;p16"/>
          <p:cNvSpPr/>
          <p:nvPr/>
        </p:nvSpPr>
        <p:spPr>
          <a:xfrm>
            <a:off x="2875460" y="2743199"/>
            <a:ext cx="1259462" cy="66611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Caspase 8</a:t>
            </a:r>
            <a:endParaRPr b="1" sz="1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84" name="Google Shape;1284;p16"/>
          <p:cNvSpPr/>
          <p:nvPr/>
        </p:nvSpPr>
        <p:spPr>
          <a:xfrm>
            <a:off x="1304743" y="685800"/>
            <a:ext cx="1826888" cy="81158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Pro Caspase 3</a:t>
            </a:r>
            <a:endParaRPr sz="2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85" name="Google Shape;1285;p16"/>
          <p:cNvSpPr/>
          <p:nvPr/>
        </p:nvSpPr>
        <p:spPr>
          <a:xfrm>
            <a:off x="4305300" y="4936237"/>
            <a:ext cx="990600" cy="762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rgbClr val="535A7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286" name="Google Shape;1286;p16"/>
          <p:cNvGrpSpPr/>
          <p:nvPr/>
        </p:nvGrpSpPr>
        <p:grpSpPr>
          <a:xfrm>
            <a:off x="6106886" y="4720050"/>
            <a:ext cx="2057400" cy="1371600"/>
            <a:chOff x="6106886" y="4720050"/>
            <a:chExt cx="2057400" cy="1371600"/>
          </a:xfrm>
        </p:grpSpPr>
        <p:sp>
          <p:nvSpPr>
            <p:cNvPr id="1287" name="Google Shape;1287;p16"/>
            <p:cNvSpPr/>
            <p:nvPr/>
          </p:nvSpPr>
          <p:spPr>
            <a:xfrm>
              <a:off x="6106886" y="4720050"/>
              <a:ext cx="2057400" cy="1371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369B14"/>
                </a:gs>
                <a:gs pos="50000">
                  <a:srgbClr val="4EE11D"/>
                </a:gs>
                <a:gs pos="100000">
                  <a:srgbClr val="5EFF23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  <a:effectLst>
              <a:outerShdw blurRad="149987" algn="ctr" dir="8460000" dist="250190">
                <a:srgbClr val="000000">
                  <a:alpha val="2784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88" name="Google Shape;1288;p16"/>
            <p:cNvSpPr txBox="1"/>
            <p:nvPr/>
          </p:nvSpPr>
          <p:spPr>
            <a:xfrm>
              <a:off x="6188529" y="5113462"/>
              <a:ext cx="1894114" cy="584775"/>
            </a:xfrm>
            <a:prstGeom prst="rect">
              <a:avLst/>
            </a:prstGeom>
            <a:gradFill>
              <a:gsLst>
                <a:gs pos="0">
                  <a:srgbClr val="369B14"/>
                </a:gs>
                <a:gs pos="50000">
                  <a:srgbClr val="4EE11D"/>
                </a:gs>
                <a:gs pos="100000">
                  <a:srgbClr val="5EFF23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Apoptosis</a:t>
              </a:r>
              <a:endParaRPr sz="3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289" name="Google Shape;1289;p16"/>
          <p:cNvSpPr/>
          <p:nvPr/>
        </p:nvSpPr>
        <p:spPr>
          <a:xfrm>
            <a:off x="7404421" y="6488668"/>
            <a:ext cx="17395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PicScience 2014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rigin">
  <a:themeElements>
    <a:clrScheme name="Origin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