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AB697-A0CE-451D-ACD6-FC172A02BBA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5FB5-B669-4C12-A436-119D57C9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3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1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6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9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129F-B2D7-46AB-84BE-939CF0FD98E6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334C-0E69-4591-84AA-559711B8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Integrins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3891608"/>
            <a:ext cx="9220200" cy="1142757"/>
            <a:chOff x="0" y="2437955"/>
            <a:chExt cx="9220200" cy="1142757"/>
          </a:xfrm>
        </p:grpSpPr>
        <p:sp>
          <p:nvSpPr>
            <p:cNvPr id="6" name="Rounded Rectangle 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2" name="Straight Connector 41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3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1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48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5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6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4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9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Freeform 2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1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" name="Freeform 1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81" name="Freeform 480"/>
          <p:cNvSpPr/>
          <p:nvPr/>
        </p:nvSpPr>
        <p:spPr>
          <a:xfrm>
            <a:off x="2978057" y="5103638"/>
            <a:ext cx="225627" cy="512618"/>
          </a:xfrm>
          <a:custGeom>
            <a:avLst/>
            <a:gdLst>
              <a:gd name="connsiteX0" fmla="*/ 166925 w 225627"/>
              <a:gd name="connsiteY0" fmla="*/ 0 h 512618"/>
              <a:gd name="connsiteX1" fmla="*/ 670 w 225627"/>
              <a:gd name="connsiteY1" fmla="*/ 193963 h 512618"/>
              <a:gd name="connsiteX2" fmla="*/ 222343 w 225627"/>
              <a:gd name="connsiteY2" fmla="*/ 346363 h 512618"/>
              <a:gd name="connsiteX3" fmla="*/ 139216 w 225627"/>
              <a:gd name="connsiteY3" fmla="*/ 512618 h 512618"/>
              <a:gd name="connsiteX4" fmla="*/ 139216 w 225627"/>
              <a:gd name="connsiteY4" fmla="*/ 512618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627" h="512618">
                <a:moveTo>
                  <a:pt x="166925" y="0"/>
                </a:moveTo>
                <a:cubicBezTo>
                  <a:pt x="79179" y="68118"/>
                  <a:pt x="-8566" y="136236"/>
                  <a:pt x="670" y="193963"/>
                </a:cubicBezTo>
                <a:cubicBezTo>
                  <a:pt x="9906" y="251690"/>
                  <a:pt x="199252" y="293254"/>
                  <a:pt x="222343" y="346363"/>
                </a:cubicBezTo>
                <a:cubicBezTo>
                  <a:pt x="245434" y="399472"/>
                  <a:pt x="139216" y="512618"/>
                  <a:pt x="139216" y="512618"/>
                </a:cubicBezTo>
                <a:lnTo>
                  <a:pt x="139216" y="512618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Freeform 488"/>
          <p:cNvSpPr/>
          <p:nvPr/>
        </p:nvSpPr>
        <p:spPr>
          <a:xfrm>
            <a:off x="3355773" y="5110565"/>
            <a:ext cx="225627" cy="512618"/>
          </a:xfrm>
          <a:custGeom>
            <a:avLst/>
            <a:gdLst>
              <a:gd name="connsiteX0" fmla="*/ 166925 w 225627"/>
              <a:gd name="connsiteY0" fmla="*/ 0 h 512618"/>
              <a:gd name="connsiteX1" fmla="*/ 670 w 225627"/>
              <a:gd name="connsiteY1" fmla="*/ 193963 h 512618"/>
              <a:gd name="connsiteX2" fmla="*/ 222343 w 225627"/>
              <a:gd name="connsiteY2" fmla="*/ 346363 h 512618"/>
              <a:gd name="connsiteX3" fmla="*/ 139216 w 225627"/>
              <a:gd name="connsiteY3" fmla="*/ 512618 h 512618"/>
              <a:gd name="connsiteX4" fmla="*/ 139216 w 225627"/>
              <a:gd name="connsiteY4" fmla="*/ 512618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627" h="512618">
                <a:moveTo>
                  <a:pt x="166925" y="0"/>
                </a:moveTo>
                <a:cubicBezTo>
                  <a:pt x="79179" y="68118"/>
                  <a:pt x="-8566" y="136236"/>
                  <a:pt x="670" y="193963"/>
                </a:cubicBezTo>
                <a:cubicBezTo>
                  <a:pt x="9906" y="251690"/>
                  <a:pt x="199252" y="293254"/>
                  <a:pt x="222343" y="346363"/>
                </a:cubicBezTo>
                <a:cubicBezTo>
                  <a:pt x="245434" y="399472"/>
                  <a:pt x="139216" y="512618"/>
                  <a:pt x="139216" y="512618"/>
                </a:cubicBezTo>
                <a:lnTo>
                  <a:pt x="139216" y="512618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Can 489"/>
          <p:cNvSpPr/>
          <p:nvPr/>
        </p:nvSpPr>
        <p:spPr>
          <a:xfrm rot="17448193">
            <a:off x="4719518" y="4453932"/>
            <a:ext cx="117579" cy="2679701"/>
          </a:xfrm>
          <a:prstGeom prst="can">
            <a:avLst/>
          </a:prstGeom>
          <a:solidFill>
            <a:srgbClr val="F99A1B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Can 490"/>
          <p:cNvSpPr/>
          <p:nvPr/>
        </p:nvSpPr>
        <p:spPr>
          <a:xfrm rot="17132210">
            <a:off x="3310567" y="4379679"/>
            <a:ext cx="155814" cy="2617926"/>
          </a:xfrm>
          <a:prstGeom prst="can">
            <a:avLst/>
          </a:prstGeom>
          <a:solidFill>
            <a:srgbClr val="F99A1B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TextBox 491"/>
          <p:cNvSpPr txBox="1"/>
          <p:nvPr/>
        </p:nvSpPr>
        <p:spPr>
          <a:xfrm>
            <a:off x="5280792" y="5491565"/>
            <a:ext cx="257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Cytoskeleton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5" name="Freeform 494"/>
          <p:cNvSpPr/>
          <p:nvPr/>
        </p:nvSpPr>
        <p:spPr>
          <a:xfrm rot="1111352">
            <a:off x="2057400" y="2547633"/>
            <a:ext cx="2808738" cy="581732"/>
          </a:xfrm>
          <a:custGeom>
            <a:avLst/>
            <a:gdLst>
              <a:gd name="connsiteX0" fmla="*/ 10120 w 2808738"/>
              <a:gd name="connsiteY0" fmla="*/ 573290 h 581732"/>
              <a:gd name="connsiteX1" fmla="*/ 356483 w 2808738"/>
              <a:gd name="connsiteY1" fmla="*/ 226926 h 581732"/>
              <a:gd name="connsiteX2" fmla="*/ 1340156 w 2808738"/>
              <a:gd name="connsiteY2" fmla="*/ 268490 h 581732"/>
              <a:gd name="connsiteX3" fmla="*/ 2171429 w 2808738"/>
              <a:gd name="connsiteY3" fmla="*/ 5253 h 581732"/>
              <a:gd name="connsiteX4" fmla="*/ 2808738 w 2808738"/>
              <a:gd name="connsiteY4" fmla="*/ 545580 h 581732"/>
              <a:gd name="connsiteX5" fmla="*/ 2171429 w 2808738"/>
              <a:gd name="connsiteY5" fmla="*/ 296199 h 581732"/>
              <a:gd name="connsiteX6" fmla="*/ 1561829 w 2808738"/>
              <a:gd name="connsiteY6" fmla="*/ 490162 h 581732"/>
              <a:gd name="connsiteX7" fmla="*/ 688992 w 2808738"/>
              <a:gd name="connsiteY7" fmla="*/ 476308 h 581732"/>
              <a:gd name="connsiteX8" fmla="*/ 10120 w 2808738"/>
              <a:gd name="connsiteY8" fmla="*/ 573290 h 5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8738" h="581732">
                <a:moveTo>
                  <a:pt x="10120" y="573290"/>
                </a:moveTo>
                <a:cubicBezTo>
                  <a:pt x="-45298" y="531726"/>
                  <a:pt x="134810" y="277726"/>
                  <a:pt x="356483" y="226926"/>
                </a:cubicBezTo>
                <a:cubicBezTo>
                  <a:pt x="578156" y="176126"/>
                  <a:pt x="1037665" y="305435"/>
                  <a:pt x="1340156" y="268490"/>
                </a:cubicBezTo>
                <a:cubicBezTo>
                  <a:pt x="1642647" y="231545"/>
                  <a:pt x="1926665" y="-40929"/>
                  <a:pt x="2171429" y="5253"/>
                </a:cubicBezTo>
                <a:cubicBezTo>
                  <a:pt x="2416193" y="51435"/>
                  <a:pt x="2808738" y="497089"/>
                  <a:pt x="2808738" y="545580"/>
                </a:cubicBezTo>
                <a:cubicBezTo>
                  <a:pt x="2808738" y="594071"/>
                  <a:pt x="2379247" y="305435"/>
                  <a:pt x="2171429" y="296199"/>
                </a:cubicBezTo>
                <a:cubicBezTo>
                  <a:pt x="1963611" y="286963"/>
                  <a:pt x="1808902" y="460144"/>
                  <a:pt x="1561829" y="490162"/>
                </a:cubicBezTo>
                <a:cubicBezTo>
                  <a:pt x="1314756" y="520180"/>
                  <a:pt x="945301" y="462453"/>
                  <a:pt x="688992" y="476308"/>
                </a:cubicBezTo>
                <a:cubicBezTo>
                  <a:pt x="432683" y="490163"/>
                  <a:pt x="65538" y="614854"/>
                  <a:pt x="10120" y="57329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Freeform 495"/>
          <p:cNvSpPr/>
          <p:nvPr/>
        </p:nvSpPr>
        <p:spPr>
          <a:xfrm rot="21106808">
            <a:off x="2209800" y="2417435"/>
            <a:ext cx="2808738" cy="581732"/>
          </a:xfrm>
          <a:custGeom>
            <a:avLst/>
            <a:gdLst>
              <a:gd name="connsiteX0" fmla="*/ 10120 w 2808738"/>
              <a:gd name="connsiteY0" fmla="*/ 573290 h 581732"/>
              <a:gd name="connsiteX1" fmla="*/ 356483 w 2808738"/>
              <a:gd name="connsiteY1" fmla="*/ 226926 h 581732"/>
              <a:gd name="connsiteX2" fmla="*/ 1340156 w 2808738"/>
              <a:gd name="connsiteY2" fmla="*/ 268490 h 581732"/>
              <a:gd name="connsiteX3" fmla="*/ 2171429 w 2808738"/>
              <a:gd name="connsiteY3" fmla="*/ 5253 h 581732"/>
              <a:gd name="connsiteX4" fmla="*/ 2808738 w 2808738"/>
              <a:gd name="connsiteY4" fmla="*/ 545580 h 581732"/>
              <a:gd name="connsiteX5" fmla="*/ 2171429 w 2808738"/>
              <a:gd name="connsiteY5" fmla="*/ 296199 h 581732"/>
              <a:gd name="connsiteX6" fmla="*/ 1561829 w 2808738"/>
              <a:gd name="connsiteY6" fmla="*/ 490162 h 581732"/>
              <a:gd name="connsiteX7" fmla="*/ 688992 w 2808738"/>
              <a:gd name="connsiteY7" fmla="*/ 476308 h 581732"/>
              <a:gd name="connsiteX8" fmla="*/ 10120 w 2808738"/>
              <a:gd name="connsiteY8" fmla="*/ 573290 h 5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8738" h="581732">
                <a:moveTo>
                  <a:pt x="10120" y="573290"/>
                </a:moveTo>
                <a:cubicBezTo>
                  <a:pt x="-45298" y="531726"/>
                  <a:pt x="134810" y="277726"/>
                  <a:pt x="356483" y="226926"/>
                </a:cubicBezTo>
                <a:cubicBezTo>
                  <a:pt x="578156" y="176126"/>
                  <a:pt x="1037665" y="305435"/>
                  <a:pt x="1340156" y="268490"/>
                </a:cubicBezTo>
                <a:cubicBezTo>
                  <a:pt x="1642647" y="231545"/>
                  <a:pt x="1926665" y="-40929"/>
                  <a:pt x="2171429" y="5253"/>
                </a:cubicBezTo>
                <a:cubicBezTo>
                  <a:pt x="2416193" y="51435"/>
                  <a:pt x="2808738" y="497089"/>
                  <a:pt x="2808738" y="545580"/>
                </a:cubicBezTo>
                <a:cubicBezTo>
                  <a:pt x="2808738" y="594071"/>
                  <a:pt x="2379247" y="305435"/>
                  <a:pt x="2171429" y="296199"/>
                </a:cubicBezTo>
                <a:cubicBezTo>
                  <a:pt x="1963611" y="286963"/>
                  <a:pt x="1808902" y="460144"/>
                  <a:pt x="1561829" y="490162"/>
                </a:cubicBezTo>
                <a:cubicBezTo>
                  <a:pt x="1314756" y="520180"/>
                  <a:pt x="945301" y="462453"/>
                  <a:pt x="688992" y="476308"/>
                </a:cubicBezTo>
                <a:cubicBezTo>
                  <a:pt x="432683" y="490163"/>
                  <a:pt x="65538" y="614854"/>
                  <a:pt x="10120" y="57329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2" name="Group 481"/>
          <p:cNvGrpSpPr/>
          <p:nvPr/>
        </p:nvGrpSpPr>
        <p:grpSpPr>
          <a:xfrm>
            <a:off x="2669924" y="2900765"/>
            <a:ext cx="656324" cy="2210488"/>
            <a:chOff x="2669924" y="2133600"/>
            <a:chExt cx="656324" cy="2210488"/>
          </a:xfrm>
        </p:grpSpPr>
        <p:sp>
          <p:nvSpPr>
            <p:cNvPr id="474" name="Oval 473"/>
            <p:cNvSpPr/>
            <p:nvPr/>
          </p:nvSpPr>
          <p:spPr>
            <a:xfrm>
              <a:off x="2669924" y="2133600"/>
              <a:ext cx="612716" cy="990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>
              <a:off x="2769752" y="3124200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2819400" y="3428312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/>
            <p:cNvSpPr/>
            <p:nvPr/>
          </p:nvSpPr>
          <p:spPr>
            <a:xfrm>
              <a:off x="2819400" y="3733112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2895600" y="4038600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482"/>
          <p:cNvGrpSpPr/>
          <p:nvPr/>
        </p:nvGrpSpPr>
        <p:grpSpPr>
          <a:xfrm rot="301533">
            <a:off x="3153676" y="2900765"/>
            <a:ext cx="656324" cy="2210488"/>
            <a:chOff x="2669924" y="2133600"/>
            <a:chExt cx="656324" cy="2210488"/>
          </a:xfrm>
          <a:solidFill>
            <a:schemeClr val="accent6">
              <a:lumMod val="75000"/>
            </a:schemeClr>
          </a:solidFill>
        </p:grpSpPr>
        <p:sp>
          <p:nvSpPr>
            <p:cNvPr id="484" name="Oval 483"/>
            <p:cNvSpPr/>
            <p:nvPr/>
          </p:nvSpPr>
          <p:spPr>
            <a:xfrm>
              <a:off x="2669924" y="2133600"/>
              <a:ext cx="612716" cy="99060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/>
            <p:cNvSpPr/>
            <p:nvPr/>
          </p:nvSpPr>
          <p:spPr>
            <a:xfrm>
              <a:off x="2769752" y="3124200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/>
            <p:cNvSpPr/>
            <p:nvPr/>
          </p:nvSpPr>
          <p:spPr>
            <a:xfrm>
              <a:off x="2819400" y="3428312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>
              <a:off x="2819400" y="3733112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2895600" y="4038600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3" name="TextBox 492"/>
          <p:cNvSpPr txBox="1"/>
          <p:nvPr/>
        </p:nvSpPr>
        <p:spPr>
          <a:xfrm>
            <a:off x="2821519" y="3281765"/>
            <a:ext cx="3788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a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494" name="TextBox 493"/>
          <p:cNvSpPr txBox="1"/>
          <p:nvPr/>
        </p:nvSpPr>
        <p:spPr>
          <a:xfrm>
            <a:off x="3352800" y="3281765"/>
            <a:ext cx="3788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497" name="TextBox 496"/>
          <p:cNvSpPr txBox="1"/>
          <p:nvPr/>
        </p:nvSpPr>
        <p:spPr>
          <a:xfrm>
            <a:off x="4724400" y="2976965"/>
            <a:ext cx="322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Extracellular matrix (ECM)</a:t>
            </a:r>
          </a:p>
        </p:txBody>
      </p:sp>
      <p:sp>
        <p:nvSpPr>
          <p:cNvPr id="498" name="TextBox 497"/>
          <p:cNvSpPr txBox="1"/>
          <p:nvPr/>
        </p:nvSpPr>
        <p:spPr>
          <a:xfrm>
            <a:off x="4590653" y="152400"/>
            <a:ext cx="4224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Join the cytoskeleton on the inside of the cell to the extracellular matrix on the outside.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Heterodimers of alpha and beta subunits</a:t>
            </a:r>
            <a:endParaRPr lang="en-US" sz="2400" dirty="0"/>
          </a:p>
        </p:txBody>
      </p:sp>
      <p:sp>
        <p:nvSpPr>
          <p:cNvPr id="499" name="TextBox 498"/>
          <p:cNvSpPr txBox="1"/>
          <p:nvPr/>
        </p:nvSpPr>
        <p:spPr>
          <a:xfrm>
            <a:off x="7181208" y="4278868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0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 animBg="1"/>
      <p:bldP spid="491" grpId="0" animBg="1"/>
      <p:bldP spid="492" grpId="0"/>
      <p:bldP spid="495" grpId="0" animBg="1"/>
      <p:bldP spid="496" grpId="0" animBg="1"/>
      <p:bldP spid="49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Integrins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Integrins</dc:title>
  <dc:creator>PJ</dc:creator>
  <cp:lastModifiedBy>PJ</cp:lastModifiedBy>
  <cp:revision>1</cp:revision>
  <dcterms:created xsi:type="dcterms:W3CDTF">2011-12-15T17:54:46Z</dcterms:created>
  <dcterms:modified xsi:type="dcterms:W3CDTF">2011-12-15T17:55:02Z</dcterms:modified>
</cp:coreProperties>
</file>