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2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4" name="Google Shape;59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5" name="Google Shape;595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2" name="Google Shape;10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3" name="Google Shape;1093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rgbClr val="BFCFEC"/>
              </a:gs>
              <a:gs pos="75000">
                <a:srgbClr val="FFF7B9"/>
              </a:gs>
              <a:gs pos="91000">
                <a:srgbClr val="C2D59B"/>
              </a:gs>
              <a:gs pos="100000">
                <a:srgbClr val="C2D59B"/>
              </a:gs>
            </a:gsLst>
            <a:lin ang="5400000" scaled="0"/>
          </a:gra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0" name="Google Shape;90;p13"/>
          <p:cNvGrpSpPr/>
          <p:nvPr/>
        </p:nvGrpSpPr>
        <p:grpSpPr>
          <a:xfrm>
            <a:off x="0" y="3581643"/>
            <a:ext cx="9220200" cy="1142757"/>
            <a:chOff x="0" y="2437955"/>
            <a:chExt cx="9220200" cy="1142757"/>
          </a:xfrm>
        </p:grpSpPr>
        <p:sp>
          <p:nvSpPr>
            <p:cNvPr id="91" name="Google Shape;91;p13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0"/>
            </a:gradFill>
            <a:ln cap="flat" cmpd="sng" w="9525">
              <a:solidFill>
                <a:srgbClr val="97B853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92" name="Google Shape;92;p13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</p:grpSpPr>
          <p:cxnSp>
            <p:nvCxnSpPr>
              <p:cNvPr id="93" name="Google Shape;93;p13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</p:cxnSp>
          <p:grpSp>
            <p:nvGrpSpPr>
              <p:cNvPr id="94" name="Google Shape;94;p13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95" name="Google Shape;95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6" name="Google Shape;96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7" name="Google Shape;97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8" name="Google Shape;98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9" name="Google Shape;99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0" name="Google Shape;100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1" name="Google Shape;101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2" name="Google Shape;102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3" name="Google Shape;103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4" name="Google Shape;104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5" name="Google Shape;105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6" name="Google Shape;106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7" name="Google Shape;107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8" name="Google Shape;108;p13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09" name="Google Shape;109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0" name="Google Shape;110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1" name="Google Shape;111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2" name="Google Shape;112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3" name="Google Shape;113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4" name="Google Shape;114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5" name="Google Shape;115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6" name="Google Shape;116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7" name="Google Shape;117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8" name="Google Shape;118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" name="Google Shape;119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0" name="Google Shape;120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1" name="Google Shape;121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2" name="Google Shape;122;p13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23" name="Google Shape;123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4" name="Google Shape;124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" name="Google Shape;125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6" name="Google Shape;126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7" name="Google Shape;127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8" name="Google Shape;128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9" name="Google Shape;129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0" name="Google Shape;130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1" name="Google Shape;131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2" name="Google Shape;132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3" name="Google Shape;133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4" name="Google Shape;134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5" name="Google Shape;135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36" name="Google Shape;136;p13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" name="Google Shape;137;p13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" name="Google Shape;138;p13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" name="Google Shape;139;p13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" name="Google Shape;140;p13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1" name="Google Shape;141;p13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2" name="Google Shape;142;p13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3" name="Google Shape;143;p13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" name="Google Shape;144;p13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5" name="Google Shape;145;p13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" name="Google Shape;146;p13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7" name="Google Shape;147;p13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8" name="Google Shape;148;p13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9" name="Google Shape;149;p13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0" name="Google Shape;150;p13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1" name="Google Shape;151;p13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2" name="Google Shape;152;p13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3" name="Google Shape;153;p13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4" name="Google Shape;154;p13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55" name="Google Shape;155;p13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</p:grpSpPr>
          <p:cxnSp>
            <p:nvCxnSpPr>
              <p:cNvPr id="156" name="Google Shape;156;p13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straightConnector1">
                <a:avLst/>
              </a:prstGeom>
              <a:noFill/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</p:cxnSp>
          <p:grpSp>
            <p:nvGrpSpPr>
              <p:cNvPr id="157" name="Google Shape;157;p13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58" name="Google Shape;158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9" name="Google Shape;159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0" name="Google Shape;160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1" name="Google Shape;161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2" name="Google Shape;162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3" name="Google Shape;163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4" name="Google Shape;164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5" name="Google Shape;165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6" name="Google Shape;166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7" name="Google Shape;167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8" name="Google Shape;168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9" name="Google Shape;169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0" name="Google Shape;170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71" name="Google Shape;171;p13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72" name="Google Shape;172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3" name="Google Shape;173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4" name="Google Shape;174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5" name="Google Shape;175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6" name="Google Shape;176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7" name="Google Shape;177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8" name="Google Shape;178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9" name="Google Shape;179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0" name="Google Shape;180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1" name="Google Shape;181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2" name="Google Shape;182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3" name="Google Shape;183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4" name="Google Shape;184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85" name="Google Shape;185;p13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86" name="Google Shape;186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7" name="Google Shape;187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8" name="Google Shape;188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9" name="Google Shape;189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0" name="Google Shape;190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1" name="Google Shape;191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2" name="Google Shape;192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3" name="Google Shape;193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4" name="Google Shape;194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5" name="Google Shape;195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6" name="Google Shape;196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7" name="Google Shape;197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8" name="Google Shape;198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99" name="Google Shape;199;p13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200" name="Google Shape;200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1" name="Google Shape;201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2" name="Google Shape;202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3" name="Google Shape;203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4" name="Google Shape;204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5" name="Google Shape;205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6" name="Google Shape;206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7" name="Google Shape;207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8" name="Google Shape;208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9" name="Google Shape;209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0" name="Google Shape;210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1" name="Google Shape;211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2" name="Google Shape;212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213" name="Google Shape;213;p13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4" name="Google Shape;214;p13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5" name="Google Shape;215;p13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6" name="Google Shape;216;p13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7" name="Google Shape;217;p13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8" name="Google Shape;218;p13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19" name="Google Shape;219;p13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220" name="Google Shape;220;p13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21" name="Google Shape;22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22" name="Google Shape;22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23" name="Google Shape;223;p13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24" name="Google Shape;22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25" name="Google Shape;22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26" name="Google Shape;226;p13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7" name="Google Shape;22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28" name="Google Shape;22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29" name="Google Shape;229;p13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0" name="Google Shape;23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31" name="Google Shape;23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32" name="Google Shape;232;p13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3" name="Google Shape;23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34" name="Google Shape;23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35" name="Google Shape;235;p13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6" name="Google Shape;23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37" name="Google Shape;23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38" name="Google Shape;238;p13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9" name="Google Shape;23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0" name="Google Shape;24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41" name="Google Shape;241;p13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42" name="Google Shape;24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3" name="Google Shape;24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44" name="Google Shape;244;p13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5" name="Google Shape;24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6" name="Google Shape;24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47" name="Google Shape;247;p1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8" name="Google Shape;24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9" name="Google Shape;24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50" name="Google Shape;250;p13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1" name="Google Shape;25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2" name="Google Shape;25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53" name="Google Shape;253;p13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4" name="Google Shape;25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5" name="Google Shape;25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56" name="Google Shape;256;p13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57" name="Google Shape;25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8" name="Google Shape;25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59" name="Google Shape;259;p13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0" name="Google Shape;26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1" name="Google Shape;26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62" name="Google Shape;262;p13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3" name="Google Shape;26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4" name="Google Shape;26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65" name="Google Shape;265;p13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6" name="Google Shape;26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7" name="Google Shape;26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68" name="Google Shape;268;p13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9" name="Google Shape;26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0" name="Google Shape;27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71" name="Google Shape;271;p13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2" name="Google Shape;27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3" name="Google Shape;27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74" name="Google Shape;274;p13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5" name="Google Shape;27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6" name="Google Shape;27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77" name="Google Shape;277;p1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8" name="Google Shape;27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9" name="Google Shape;27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80" name="Google Shape;280;p13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1" name="Google Shape;28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82" name="Google Shape;28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83" name="Google Shape;283;p13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4" name="Google Shape;28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85" name="Google Shape;28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86" name="Google Shape;286;p13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7" name="Google Shape;28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88" name="Google Shape;28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89" name="Google Shape;289;p13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0" name="Google Shape;29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91" name="Google Shape;29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92" name="Google Shape;292;p13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3" name="Google Shape;29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94" name="Google Shape;29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95" name="Google Shape;295;p13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6" name="Google Shape;29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97" name="Google Shape;29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98" name="Google Shape;298;p13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9" name="Google Shape;29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00" name="Google Shape;30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01" name="Google Shape;301;p1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2" name="Google Shape;30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03" name="Google Shape;30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304" name="Google Shape;304;p13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305" name="Google Shape;305;p13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06" name="Google Shape;30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07" name="Google Shape;30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08" name="Google Shape;308;p13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09" name="Google Shape;30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0" name="Google Shape;31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11" name="Google Shape;311;p13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2" name="Google Shape;31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3" name="Google Shape;31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14" name="Google Shape;314;p13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5" name="Google Shape;31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6" name="Google Shape;31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17" name="Google Shape;317;p13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8" name="Google Shape;31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9" name="Google Shape;31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20" name="Google Shape;320;p13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1" name="Google Shape;32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22" name="Google Shape;32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23" name="Google Shape;323;p13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4" name="Google Shape;32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25" name="Google Shape;32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26" name="Google Shape;326;p13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27" name="Google Shape;32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28" name="Google Shape;32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29" name="Google Shape;329;p13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0" name="Google Shape;33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1" name="Google Shape;33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32" name="Google Shape;332;p1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3" name="Google Shape;33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4" name="Google Shape;33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35" name="Google Shape;335;p13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6" name="Google Shape;33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7" name="Google Shape;33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38" name="Google Shape;338;p13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9" name="Google Shape;33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40" name="Google Shape;34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41" name="Google Shape;341;p13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42" name="Google Shape;34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43" name="Google Shape;34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44" name="Google Shape;344;p13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5" name="Google Shape;34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46" name="Google Shape;34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47" name="Google Shape;347;p13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8" name="Google Shape;34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49" name="Google Shape;34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50" name="Google Shape;350;p13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1" name="Google Shape;35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52" name="Google Shape;35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53" name="Google Shape;353;p13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4" name="Google Shape;35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55" name="Google Shape;35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56" name="Google Shape;356;p13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7" name="Google Shape;35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58" name="Google Shape;35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59" name="Google Shape;359;p13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0" name="Google Shape;36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61" name="Google Shape;36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62" name="Google Shape;362;p1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3" name="Google Shape;36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64" name="Google Shape;36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65" name="Google Shape;365;p13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6" name="Google Shape;36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67" name="Google Shape;36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68" name="Google Shape;368;p13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9" name="Google Shape;36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0" name="Google Shape;37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71" name="Google Shape;371;p13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2" name="Google Shape;37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3" name="Google Shape;37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74" name="Google Shape;374;p13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5" name="Google Shape;37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6" name="Google Shape;37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77" name="Google Shape;377;p13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8" name="Google Shape;37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9" name="Google Shape;37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80" name="Google Shape;380;p13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1" name="Google Shape;38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82" name="Google Shape;38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83" name="Google Shape;383;p13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4" name="Google Shape;38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85" name="Google Shape;38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86" name="Google Shape;386;p1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7" name="Google Shape;38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88" name="Google Shape;38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389" name="Google Shape;389;p13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390" name="Google Shape;390;p13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91" name="Google Shape;39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92" name="Google Shape;39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93" name="Google Shape;393;p13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94" name="Google Shape;39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95" name="Google Shape;39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96" name="Google Shape;396;p13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97" name="Google Shape;39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98" name="Google Shape;39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99" name="Google Shape;399;p13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0" name="Google Shape;40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01" name="Google Shape;40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02" name="Google Shape;402;p13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3" name="Google Shape;40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04" name="Google Shape;40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05" name="Google Shape;405;p13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6" name="Google Shape;40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07" name="Google Shape;40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08" name="Google Shape;408;p13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9" name="Google Shape;40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10" name="Google Shape;41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11" name="Google Shape;411;p13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12" name="Google Shape;41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13" name="Google Shape;41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14" name="Google Shape;414;p13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5" name="Google Shape;41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16" name="Google Shape;41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17" name="Google Shape;417;p1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8" name="Google Shape;41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19" name="Google Shape;41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20" name="Google Shape;420;p13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1" name="Google Shape;42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2" name="Google Shape;42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23" name="Google Shape;423;p13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4" name="Google Shape;42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5" name="Google Shape;42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26" name="Google Shape;426;p13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27" name="Google Shape;42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8" name="Google Shape;42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29" name="Google Shape;429;p13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0" name="Google Shape;43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31" name="Google Shape;43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32" name="Google Shape;432;p13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3" name="Google Shape;43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34" name="Google Shape;43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35" name="Google Shape;435;p13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6" name="Google Shape;43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37" name="Google Shape;43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38" name="Google Shape;438;p13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9" name="Google Shape;43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40" name="Google Shape;44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41" name="Google Shape;441;p13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2" name="Google Shape;44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43" name="Google Shape;44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44" name="Google Shape;444;p13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5" name="Google Shape;44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46" name="Google Shape;44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47" name="Google Shape;447;p1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8" name="Google Shape;44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49" name="Google Shape;44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50" name="Google Shape;450;p13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1" name="Google Shape;45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52" name="Google Shape;45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53" name="Google Shape;453;p13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4" name="Google Shape;45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55" name="Google Shape;45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56" name="Google Shape;456;p13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7" name="Google Shape;45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58" name="Google Shape;45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59" name="Google Shape;459;p13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0" name="Google Shape;46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61" name="Google Shape;46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62" name="Google Shape;462;p13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3" name="Google Shape;46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64" name="Google Shape;46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65" name="Google Shape;465;p13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6" name="Google Shape;46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67" name="Google Shape;46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68" name="Google Shape;468;p13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9" name="Google Shape;46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70" name="Google Shape;47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71" name="Google Shape;471;p1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2" name="Google Shape;47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73" name="Google Shape;47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474" name="Google Shape;474;p13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475" name="Google Shape;475;p13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76" name="Google Shape;47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77" name="Google Shape;47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78" name="Google Shape;478;p13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79" name="Google Shape;47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80" name="Google Shape;48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81" name="Google Shape;481;p13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2" name="Google Shape;48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83" name="Google Shape;48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84" name="Google Shape;484;p13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5" name="Google Shape;48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86" name="Google Shape;48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87" name="Google Shape;487;p13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8" name="Google Shape;48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89" name="Google Shape;48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90" name="Google Shape;490;p13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91" name="Google Shape;49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92" name="Google Shape;49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93" name="Google Shape;493;p13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94" name="Google Shape;49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95" name="Google Shape;49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96" name="Google Shape;496;p13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97" name="Google Shape;49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98" name="Google Shape;49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99" name="Google Shape;499;p13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00" name="Google Shape;50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1" name="Google Shape;50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2" name="Google Shape;502;p1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03" name="Google Shape;50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4" name="Google Shape;50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5" name="Google Shape;505;p13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06" name="Google Shape;50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7" name="Google Shape;50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8" name="Google Shape;508;p13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09" name="Google Shape;50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10" name="Google Shape;51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11" name="Google Shape;511;p13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12" name="Google Shape;51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13" name="Google Shape;51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14" name="Google Shape;514;p13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5" name="Google Shape;51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16" name="Google Shape;51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17" name="Google Shape;517;p13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8" name="Google Shape;51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19" name="Google Shape;51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20" name="Google Shape;520;p13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1" name="Google Shape;52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2" name="Google Shape;52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23" name="Google Shape;523;p13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4" name="Google Shape;52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5" name="Google Shape;52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26" name="Google Shape;526;p13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7" name="Google Shape;52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8" name="Google Shape;52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29" name="Google Shape;529;p13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0" name="Google Shape;53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1" name="Google Shape;53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32" name="Google Shape;532;p1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3" name="Google Shape;53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4" name="Google Shape;53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35" name="Google Shape;535;p13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6" name="Google Shape;53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7" name="Google Shape;53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38" name="Google Shape;538;p13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9" name="Google Shape;53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0" name="Google Shape;54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41" name="Google Shape;541;p13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42" name="Google Shape;54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3" name="Google Shape;54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44" name="Google Shape;544;p13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45" name="Google Shape;54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6" name="Google Shape;54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47" name="Google Shape;547;p13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48" name="Google Shape;54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9" name="Google Shape;54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50" name="Google Shape;550;p13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51" name="Google Shape;55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2" name="Google Shape;55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53" name="Google Shape;553;p13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54" name="Google Shape;55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5" name="Google Shape;55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56" name="Google Shape;556;p1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57" name="Google Shape;55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8" name="Google Shape;55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sp>
        <p:nvSpPr>
          <p:cNvPr id="559" name="Google Shape;559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Ligand gated Ion channels</a:t>
            </a:r>
            <a:endParaRPr/>
          </a:p>
        </p:txBody>
      </p:sp>
      <p:grpSp>
        <p:nvGrpSpPr>
          <p:cNvPr id="560" name="Google Shape;560;p13"/>
          <p:cNvGrpSpPr/>
          <p:nvPr/>
        </p:nvGrpSpPr>
        <p:grpSpPr>
          <a:xfrm>
            <a:off x="533400" y="3308613"/>
            <a:ext cx="1964456" cy="1644387"/>
            <a:chOff x="2104672" y="4913856"/>
            <a:chExt cx="2303306" cy="1873529"/>
          </a:xfrm>
        </p:grpSpPr>
        <p:sp>
          <p:nvSpPr>
            <p:cNvPr id="561" name="Google Shape;561;p13"/>
            <p:cNvSpPr/>
            <p:nvPr/>
          </p:nvSpPr>
          <p:spPr>
            <a:xfrm>
              <a:off x="3099627" y="4965136"/>
              <a:ext cx="675719" cy="1820027"/>
            </a:xfrm>
            <a:prstGeom prst="ellipse">
              <a:avLst/>
            </a:prstGeom>
            <a:gradFill>
              <a:gsLst>
                <a:gs pos="0">
                  <a:srgbClr val="002060"/>
                </a:gs>
                <a:gs pos="35000">
                  <a:srgbClr val="0070C0"/>
                </a:gs>
                <a:gs pos="100000">
                  <a:srgbClr val="002060"/>
                </a:gs>
              </a:gsLst>
              <a:lin ang="10800000" scaled="0"/>
            </a:gra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2" name="Google Shape;562;p13"/>
            <p:cNvSpPr/>
            <p:nvPr/>
          </p:nvSpPr>
          <p:spPr>
            <a:xfrm>
              <a:off x="2527864" y="4965136"/>
              <a:ext cx="727698" cy="1820027"/>
            </a:xfrm>
            <a:prstGeom prst="ellipse">
              <a:avLst/>
            </a:prstGeom>
            <a:gradFill>
              <a:gsLst>
                <a:gs pos="0">
                  <a:srgbClr val="002060"/>
                </a:gs>
                <a:gs pos="35000">
                  <a:srgbClr val="0070C0"/>
                </a:gs>
                <a:gs pos="100000">
                  <a:srgbClr val="002060"/>
                </a:gs>
              </a:gsLst>
              <a:lin ang="10800000" scaled="0"/>
            </a:gra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3" name="Google Shape;563;p13"/>
            <p:cNvSpPr/>
            <p:nvPr/>
          </p:nvSpPr>
          <p:spPr>
            <a:xfrm>
              <a:off x="2104672" y="4965136"/>
              <a:ext cx="940156" cy="1820027"/>
            </a:xfrm>
            <a:custGeom>
              <a:rect b="b" l="l" r="r" t="t"/>
              <a:pathLst>
                <a:path extrusionOk="0" h="1617316" w="722942">
                  <a:moveTo>
                    <a:pt x="722376" y="493776"/>
                  </a:moveTo>
                  <a:cubicBezTo>
                    <a:pt x="720332" y="465153"/>
                    <a:pt x="722942" y="352894"/>
                    <a:pt x="694944" y="310896"/>
                  </a:cubicBezTo>
                  <a:lnTo>
                    <a:pt x="676656" y="283464"/>
                  </a:lnTo>
                  <a:cubicBezTo>
                    <a:pt x="676007" y="275682"/>
                    <a:pt x="676677" y="179261"/>
                    <a:pt x="658368" y="146304"/>
                  </a:cubicBezTo>
                  <a:cubicBezTo>
                    <a:pt x="647694" y="127091"/>
                    <a:pt x="633984" y="109728"/>
                    <a:pt x="621792" y="91440"/>
                  </a:cubicBezTo>
                  <a:cubicBezTo>
                    <a:pt x="615696" y="82296"/>
                    <a:pt x="611275" y="71779"/>
                    <a:pt x="603504" y="64008"/>
                  </a:cubicBezTo>
                  <a:cubicBezTo>
                    <a:pt x="562441" y="22945"/>
                    <a:pt x="588340" y="40665"/>
                    <a:pt x="521208" y="18288"/>
                  </a:cubicBezTo>
                  <a:lnTo>
                    <a:pt x="493776" y="9144"/>
                  </a:lnTo>
                  <a:lnTo>
                    <a:pt x="466344" y="0"/>
                  </a:lnTo>
                  <a:cubicBezTo>
                    <a:pt x="414528" y="3048"/>
                    <a:pt x="362544" y="3979"/>
                    <a:pt x="310896" y="9144"/>
                  </a:cubicBezTo>
                  <a:cubicBezTo>
                    <a:pt x="301305" y="10103"/>
                    <a:pt x="292732" y="15640"/>
                    <a:pt x="283464" y="18288"/>
                  </a:cubicBezTo>
                  <a:cubicBezTo>
                    <a:pt x="271380" y="21740"/>
                    <a:pt x="258972" y="23980"/>
                    <a:pt x="246888" y="27432"/>
                  </a:cubicBezTo>
                  <a:cubicBezTo>
                    <a:pt x="176857" y="47441"/>
                    <a:pt x="264159" y="22804"/>
                    <a:pt x="192024" y="54864"/>
                  </a:cubicBezTo>
                  <a:cubicBezTo>
                    <a:pt x="174408" y="62693"/>
                    <a:pt x="137160" y="73152"/>
                    <a:pt x="137160" y="73152"/>
                  </a:cubicBezTo>
                  <a:cubicBezTo>
                    <a:pt x="131064" y="82296"/>
                    <a:pt x="123201" y="90483"/>
                    <a:pt x="118872" y="100584"/>
                  </a:cubicBezTo>
                  <a:cubicBezTo>
                    <a:pt x="95423" y="155298"/>
                    <a:pt x="116078" y="257680"/>
                    <a:pt x="118872" y="292608"/>
                  </a:cubicBezTo>
                  <a:cubicBezTo>
                    <a:pt x="130555" y="438646"/>
                    <a:pt x="119718" y="317611"/>
                    <a:pt x="137160" y="393192"/>
                  </a:cubicBezTo>
                  <a:cubicBezTo>
                    <a:pt x="195743" y="647050"/>
                    <a:pt x="126044" y="355898"/>
                    <a:pt x="164592" y="548640"/>
                  </a:cubicBezTo>
                  <a:cubicBezTo>
                    <a:pt x="166482" y="558091"/>
                    <a:pt x="171398" y="566721"/>
                    <a:pt x="173736" y="576072"/>
                  </a:cubicBezTo>
                  <a:cubicBezTo>
                    <a:pt x="177505" y="591150"/>
                    <a:pt x="179832" y="606552"/>
                    <a:pt x="182880" y="621792"/>
                  </a:cubicBezTo>
                  <a:cubicBezTo>
                    <a:pt x="179832" y="722376"/>
                    <a:pt x="181080" y="823182"/>
                    <a:pt x="173736" y="923544"/>
                  </a:cubicBezTo>
                  <a:cubicBezTo>
                    <a:pt x="171902" y="948611"/>
                    <a:pt x="163396" y="972851"/>
                    <a:pt x="155448" y="996696"/>
                  </a:cubicBezTo>
                  <a:cubicBezTo>
                    <a:pt x="152400" y="1005840"/>
                    <a:pt x="150985" y="1015702"/>
                    <a:pt x="146304" y="1024128"/>
                  </a:cubicBezTo>
                  <a:cubicBezTo>
                    <a:pt x="135630" y="1043341"/>
                    <a:pt x="121920" y="1060704"/>
                    <a:pt x="109728" y="1078992"/>
                  </a:cubicBezTo>
                  <a:cubicBezTo>
                    <a:pt x="103632" y="1088136"/>
                    <a:pt x="94915" y="1095998"/>
                    <a:pt x="91440" y="1106424"/>
                  </a:cubicBezTo>
                  <a:lnTo>
                    <a:pt x="73152" y="1161288"/>
                  </a:lnTo>
                  <a:cubicBezTo>
                    <a:pt x="70104" y="1170432"/>
                    <a:pt x="68319" y="1180099"/>
                    <a:pt x="64008" y="1188720"/>
                  </a:cubicBezTo>
                  <a:cubicBezTo>
                    <a:pt x="57912" y="1200912"/>
                    <a:pt x="52483" y="1213461"/>
                    <a:pt x="45720" y="1225296"/>
                  </a:cubicBezTo>
                  <a:cubicBezTo>
                    <a:pt x="19482" y="1271212"/>
                    <a:pt x="32829" y="1234039"/>
                    <a:pt x="9144" y="1289304"/>
                  </a:cubicBezTo>
                  <a:cubicBezTo>
                    <a:pt x="5347" y="1298163"/>
                    <a:pt x="3048" y="1307592"/>
                    <a:pt x="0" y="1316736"/>
                  </a:cubicBezTo>
                  <a:cubicBezTo>
                    <a:pt x="3048" y="1359408"/>
                    <a:pt x="4145" y="1402264"/>
                    <a:pt x="9144" y="1444752"/>
                  </a:cubicBezTo>
                  <a:cubicBezTo>
                    <a:pt x="10270" y="1454325"/>
                    <a:pt x="12118" y="1464779"/>
                    <a:pt x="18288" y="1472184"/>
                  </a:cubicBezTo>
                  <a:cubicBezTo>
                    <a:pt x="33262" y="1490152"/>
                    <a:pt x="64101" y="1502742"/>
                    <a:pt x="82296" y="1517904"/>
                  </a:cubicBezTo>
                  <a:cubicBezTo>
                    <a:pt x="97604" y="1530660"/>
                    <a:pt x="115876" y="1557239"/>
                    <a:pt x="137160" y="1563624"/>
                  </a:cubicBezTo>
                  <a:cubicBezTo>
                    <a:pt x="157804" y="1569817"/>
                    <a:pt x="179866" y="1569491"/>
                    <a:pt x="201168" y="1572768"/>
                  </a:cubicBezTo>
                  <a:cubicBezTo>
                    <a:pt x="219493" y="1575587"/>
                    <a:pt x="237744" y="1578864"/>
                    <a:pt x="256032" y="1581912"/>
                  </a:cubicBezTo>
                  <a:cubicBezTo>
                    <a:pt x="309138" y="1617316"/>
                    <a:pt x="288758" y="1611943"/>
                    <a:pt x="393192" y="1591056"/>
                  </a:cubicBezTo>
                  <a:cubicBezTo>
                    <a:pt x="403968" y="1588901"/>
                    <a:pt x="410794" y="1577683"/>
                    <a:pt x="420624" y="1572768"/>
                  </a:cubicBezTo>
                  <a:cubicBezTo>
                    <a:pt x="429245" y="1568457"/>
                    <a:pt x="438912" y="1566672"/>
                    <a:pt x="448056" y="1563624"/>
                  </a:cubicBezTo>
                  <a:cubicBezTo>
                    <a:pt x="457200" y="1554480"/>
                    <a:pt x="465670" y="1544608"/>
                    <a:pt x="475488" y="1536192"/>
                  </a:cubicBezTo>
                  <a:cubicBezTo>
                    <a:pt x="495336" y="1519179"/>
                    <a:pt x="517786" y="1504945"/>
                    <a:pt x="539496" y="1490472"/>
                  </a:cubicBezTo>
                  <a:cubicBezTo>
                    <a:pt x="569747" y="1399719"/>
                    <a:pt x="518993" y="1538351"/>
                    <a:pt x="576072" y="1435608"/>
                  </a:cubicBezTo>
                  <a:cubicBezTo>
                    <a:pt x="585434" y="1418757"/>
                    <a:pt x="585739" y="1397986"/>
                    <a:pt x="594360" y="1380744"/>
                  </a:cubicBezTo>
                  <a:cubicBezTo>
                    <a:pt x="600456" y="1368552"/>
                    <a:pt x="607586" y="1356824"/>
                    <a:pt x="612648" y="1344168"/>
                  </a:cubicBezTo>
                  <a:cubicBezTo>
                    <a:pt x="619807" y="1326270"/>
                    <a:pt x="630936" y="1289304"/>
                    <a:pt x="630936" y="1289304"/>
                  </a:cubicBezTo>
                  <a:cubicBezTo>
                    <a:pt x="633984" y="1173480"/>
                    <a:pt x="634435" y="1057558"/>
                    <a:pt x="640080" y="941832"/>
                  </a:cubicBezTo>
                  <a:cubicBezTo>
                    <a:pt x="640550" y="932205"/>
                    <a:pt x="648512" y="924012"/>
                    <a:pt x="649224" y="914400"/>
                  </a:cubicBezTo>
                  <a:cubicBezTo>
                    <a:pt x="654633" y="841385"/>
                    <a:pt x="653498" y="767997"/>
                    <a:pt x="658368" y="694944"/>
                  </a:cubicBezTo>
                  <a:cubicBezTo>
                    <a:pt x="662718" y="629689"/>
                    <a:pt x="669928" y="648702"/>
                    <a:pt x="685800" y="585216"/>
                  </a:cubicBezTo>
                  <a:cubicBezTo>
                    <a:pt x="688848" y="573024"/>
                    <a:pt x="691333" y="560677"/>
                    <a:pt x="694944" y="548640"/>
                  </a:cubicBezTo>
                  <a:cubicBezTo>
                    <a:pt x="714196" y="484467"/>
                    <a:pt x="713232" y="514068"/>
                    <a:pt x="722376" y="493776"/>
                  </a:cubicBezTo>
                  <a:close/>
                </a:path>
              </a:pathLst>
            </a:custGeom>
            <a:solidFill>
              <a:srgbClr val="00B0F0"/>
            </a:solidFill>
            <a:ln cap="flat" cmpd="sng" w="25400">
              <a:solidFill>
                <a:srgbClr val="00206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4" name="Google Shape;564;p13"/>
            <p:cNvSpPr/>
            <p:nvPr/>
          </p:nvSpPr>
          <p:spPr>
            <a:xfrm>
              <a:off x="2520499" y="5572570"/>
              <a:ext cx="103957" cy="682510"/>
            </a:xfrm>
            <a:prstGeom prst="can">
              <a:avLst>
                <a:gd fmla="val 25000" name="adj"/>
              </a:avLst>
            </a:prstGeom>
            <a:solidFill>
              <a:schemeClr val="accent3"/>
            </a:solidFill>
            <a:ln cap="flat" cmpd="sng" w="25400">
              <a:solidFill>
                <a:srgbClr val="7188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5" name="Google Shape;565;p13"/>
            <p:cNvSpPr/>
            <p:nvPr/>
          </p:nvSpPr>
          <p:spPr>
            <a:xfrm>
              <a:off x="2624456" y="5629446"/>
              <a:ext cx="103957" cy="682510"/>
            </a:xfrm>
            <a:prstGeom prst="can">
              <a:avLst>
                <a:gd fmla="val 25000" name="adj"/>
              </a:avLst>
            </a:prstGeom>
            <a:solidFill>
              <a:schemeClr val="accent6"/>
            </a:solidFill>
            <a:ln cap="flat" cmpd="sng" w="25400">
              <a:solidFill>
                <a:srgbClr val="B46D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6" name="Google Shape;566;p13"/>
            <p:cNvSpPr/>
            <p:nvPr/>
          </p:nvSpPr>
          <p:spPr>
            <a:xfrm>
              <a:off x="2728413" y="5572570"/>
              <a:ext cx="103957" cy="682510"/>
            </a:xfrm>
            <a:prstGeom prst="can">
              <a:avLst>
                <a:gd fmla="val 25000" name="adj"/>
              </a:avLst>
            </a:prstGeom>
            <a:solidFill>
              <a:schemeClr val="accent2"/>
            </a:solidFill>
            <a:ln cap="flat" cmpd="sng" w="25400">
              <a:solidFill>
                <a:srgbClr val="8C3A3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7" name="Google Shape;567;p13"/>
            <p:cNvSpPr/>
            <p:nvPr/>
          </p:nvSpPr>
          <p:spPr>
            <a:xfrm rot="3503953">
              <a:off x="2489620" y="5841561"/>
              <a:ext cx="132391" cy="279422"/>
            </a:xfrm>
            <a:prstGeom prst="can">
              <a:avLst>
                <a:gd fmla="val 25000" name="adj"/>
              </a:avLst>
            </a:prstGeom>
            <a:solidFill>
              <a:schemeClr val="accen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8" name="Google Shape;568;p13"/>
            <p:cNvSpPr/>
            <p:nvPr/>
          </p:nvSpPr>
          <p:spPr>
            <a:xfrm rot="-2700204">
              <a:off x="2749509" y="5810464"/>
              <a:ext cx="113742" cy="263585"/>
            </a:xfrm>
            <a:prstGeom prst="can">
              <a:avLst>
                <a:gd fmla="val 25000" name="adj"/>
              </a:avLst>
            </a:prstGeom>
            <a:solidFill>
              <a:schemeClr val="accen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9" name="Google Shape;569;p13"/>
            <p:cNvSpPr/>
            <p:nvPr/>
          </p:nvSpPr>
          <p:spPr>
            <a:xfrm>
              <a:off x="2355208" y="5192640"/>
              <a:ext cx="300435" cy="389031"/>
            </a:xfrm>
            <a:custGeom>
              <a:rect b="b" l="l" r="r" t="t"/>
              <a:pathLst>
                <a:path extrusionOk="0" h="521208" w="440436">
                  <a:moveTo>
                    <a:pt x="315468" y="521208"/>
                  </a:moveTo>
                  <a:cubicBezTo>
                    <a:pt x="322326" y="488442"/>
                    <a:pt x="329184" y="455676"/>
                    <a:pt x="315468" y="438912"/>
                  </a:cubicBezTo>
                  <a:cubicBezTo>
                    <a:pt x="301752" y="422148"/>
                    <a:pt x="256032" y="434340"/>
                    <a:pt x="233172" y="420624"/>
                  </a:cubicBezTo>
                  <a:cubicBezTo>
                    <a:pt x="210312" y="406908"/>
                    <a:pt x="163068" y="373380"/>
                    <a:pt x="178308" y="356616"/>
                  </a:cubicBezTo>
                  <a:cubicBezTo>
                    <a:pt x="193548" y="339852"/>
                    <a:pt x="298704" y="333756"/>
                    <a:pt x="324612" y="320040"/>
                  </a:cubicBezTo>
                  <a:cubicBezTo>
                    <a:pt x="350520" y="306324"/>
                    <a:pt x="359664" y="288036"/>
                    <a:pt x="333756" y="274320"/>
                  </a:cubicBezTo>
                  <a:cubicBezTo>
                    <a:pt x="307848" y="260604"/>
                    <a:pt x="196596" y="249936"/>
                    <a:pt x="169164" y="237744"/>
                  </a:cubicBezTo>
                  <a:cubicBezTo>
                    <a:pt x="141732" y="225552"/>
                    <a:pt x="137160" y="211836"/>
                    <a:pt x="169164" y="201168"/>
                  </a:cubicBezTo>
                  <a:cubicBezTo>
                    <a:pt x="201168" y="190500"/>
                    <a:pt x="324612" y="187452"/>
                    <a:pt x="361188" y="173736"/>
                  </a:cubicBezTo>
                  <a:cubicBezTo>
                    <a:pt x="397764" y="160020"/>
                    <a:pt x="440436" y="128016"/>
                    <a:pt x="388620" y="118872"/>
                  </a:cubicBezTo>
                  <a:cubicBezTo>
                    <a:pt x="336804" y="109728"/>
                    <a:pt x="100584" y="134112"/>
                    <a:pt x="50292" y="118872"/>
                  </a:cubicBezTo>
                  <a:cubicBezTo>
                    <a:pt x="0" y="103632"/>
                    <a:pt x="35052" y="47244"/>
                    <a:pt x="86868" y="27432"/>
                  </a:cubicBezTo>
                  <a:cubicBezTo>
                    <a:pt x="138684" y="7620"/>
                    <a:pt x="249936" y="3810"/>
                    <a:pt x="361188" y="0"/>
                  </a:cubicBezTo>
                </a:path>
              </a:pathLst>
            </a:cu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0" name="Google Shape;570;p13"/>
            <p:cNvSpPr/>
            <p:nvPr/>
          </p:nvSpPr>
          <p:spPr>
            <a:xfrm>
              <a:off x="2309467" y="6073078"/>
              <a:ext cx="273406" cy="354905"/>
            </a:xfrm>
            <a:custGeom>
              <a:rect b="b" l="l" r="r" t="t"/>
              <a:pathLst>
                <a:path extrusionOk="0" h="475488" w="400812">
                  <a:moveTo>
                    <a:pt x="172212" y="0"/>
                  </a:moveTo>
                  <a:cubicBezTo>
                    <a:pt x="158496" y="27432"/>
                    <a:pt x="144780" y="54864"/>
                    <a:pt x="117348" y="73152"/>
                  </a:cubicBezTo>
                  <a:cubicBezTo>
                    <a:pt x="89916" y="91440"/>
                    <a:pt x="15240" y="92964"/>
                    <a:pt x="7620" y="109728"/>
                  </a:cubicBezTo>
                  <a:cubicBezTo>
                    <a:pt x="0" y="126492"/>
                    <a:pt x="70104" y="134112"/>
                    <a:pt x="71628" y="173736"/>
                  </a:cubicBezTo>
                  <a:cubicBezTo>
                    <a:pt x="73152" y="213360"/>
                    <a:pt x="6096" y="298704"/>
                    <a:pt x="16764" y="347472"/>
                  </a:cubicBezTo>
                  <a:cubicBezTo>
                    <a:pt x="27432" y="396240"/>
                    <a:pt x="99060" y="475488"/>
                    <a:pt x="135636" y="466344"/>
                  </a:cubicBezTo>
                  <a:cubicBezTo>
                    <a:pt x="172212" y="457200"/>
                    <a:pt x="207264" y="315468"/>
                    <a:pt x="236220" y="292608"/>
                  </a:cubicBezTo>
                  <a:cubicBezTo>
                    <a:pt x="265176" y="269748"/>
                    <a:pt x="281940" y="335280"/>
                    <a:pt x="309372" y="329184"/>
                  </a:cubicBezTo>
                  <a:cubicBezTo>
                    <a:pt x="336804" y="323088"/>
                    <a:pt x="368808" y="289560"/>
                    <a:pt x="400812" y="256032"/>
                  </a:cubicBezTo>
                </a:path>
              </a:pathLst>
            </a:cu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1" name="Google Shape;571;p13"/>
            <p:cNvSpPr/>
            <p:nvPr/>
          </p:nvSpPr>
          <p:spPr>
            <a:xfrm>
              <a:off x="2309467" y="6264180"/>
              <a:ext cx="524982" cy="429981"/>
            </a:xfrm>
            <a:custGeom>
              <a:rect b="b" l="l" r="r" t="t"/>
              <a:pathLst>
                <a:path extrusionOk="0" h="576072" w="769620">
                  <a:moveTo>
                    <a:pt x="693420" y="0"/>
                  </a:moveTo>
                  <a:cubicBezTo>
                    <a:pt x="731520" y="44196"/>
                    <a:pt x="769620" y="88392"/>
                    <a:pt x="702564" y="128016"/>
                  </a:cubicBezTo>
                  <a:cubicBezTo>
                    <a:pt x="635508" y="167640"/>
                    <a:pt x="291084" y="237744"/>
                    <a:pt x="291084" y="237744"/>
                  </a:cubicBezTo>
                  <a:cubicBezTo>
                    <a:pt x="181356" y="266700"/>
                    <a:pt x="88392" y="269748"/>
                    <a:pt x="44196" y="301752"/>
                  </a:cubicBezTo>
                  <a:cubicBezTo>
                    <a:pt x="0" y="333756"/>
                    <a:pt x="15240" y="399288"/>
                    <a:pt x="25908" y="429768"/>
                  </a:cubicBezTo>
                  <a:cubicBezTo>
                    <a:pt x="36576" y="460248"/>
                    <a:pt x="47244" y="493776"/>
                    <a:pt x="108204" y="484632"/>
                  </a:cubicBezTo>
                  <a:cubicBezTo>
                    <a:pt x="169164" y="475488"/>
                    <a:pt x="344424" y="381000"/>
                    <a:pt x="391668" y="374904"/>
                  </a:cubicBezTo>
                  <a:cubicBezTo>
                    <a:pt x="438912" y="368808"/>
                    <a:pt x="413004" y="423672"/>
                    <a:pt x="391668" y="448056"/>
                  </a:cubicBezTo>
                  <a:cubicBezTo>
                    <a:pt x="370332" y="472440"/>
                    <a:pt x="266700" y="499872"/>
                    <a:pt x="263652" y="521208"/>
                  </a:cubicBezTo>
                  <a:cubicBezTo>
                    <a:pt x="260604" y="542544"/>
                    <a:pt x="316992" y="559308"/>
                    <a:pt x="373380" y="576072"/>
                  </a:cubicBezTo>
                </a:path>
              </a:pathLst>
            </a:cu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2" name="Google Shape;572;p13"/>
            <p:cNvSpPr/>
            <p:nvPr/>
          </p:nvSpPr>
          <p:spPr>
            <a:xfrm rot="10394827">
              <a:off x="3391211" y="4961658"/>
              <a:ext cx="916675" cy="1756520"/>
            </a:xfrm>
            <a:custGeom>
              <a:rect b="b" l="l" r="r" t="t"/>
              <a:pathLst>
                <a:path extrusionOk="0" h="1617316" w="722942">
                  <a:moveTo>
                    <a:pt x="722376" y="493776"/>
                  </a:moveTo>
                  <a:cubicBezTo>
                    <a:pt x="720332" y="465153"/>
                    <a:pt x="722942" y="352894"/>
                    <a:pt x="694944" y="310896"/>
                  </a:cubicBezTo>
                  <a:lnTo>
                    <a:pt x="676656" y="283464"/>
                  </a:lnTo>
                  <a:cubicBezTo>
                    <a:pt x="676007" y="275682"/>
                    <a:pt x="676677" y="179261"/>
                    <a:pt x="658368" y="146304"/>
                  </a:cubicBezTo>
                  <a:cubicBezTo>
                    <a:pt x="647694" y="127091"/>
                    <a:pt x="633984" y="109728"/>
                    <a:pt x="621792" y="91440"/>
                  </a:cubicBezTo>
                  <a:cubicBezTo>
                    <a:pt x="615696" y="82296"/>
                    <a:pt x="611275" y="71779"/>
                    <a:pt x="603504" y="64008"/>
                  </a:cubicBezTo>
                  <a:cubicBezTo>
                    <a:pt x="562441" y="22945"/>
                    <a:pt x="588340" y="40665"/>
                    <a:pt x="521208" y="18288"/>
                  </a:cubicBezTo>
                  <a:lnTo>
                    <a:pt x="493776" y="9144"/>
                  </a:lnTo>
                  <a:lnTo>
                    <a:pt x="466344" y="0"/>
                  </a:lnTo>
                  <a:cubicBezTo>
                    <a:pt x="414528" y="3048"/>
                    <a:pt x="362544" y="3979"/>
                    <a:pt x="310896" y="9144"/>
                  </a:cubicBezTo>
                  <a:cubicBezTo>
                    <a:pt x="301305" y="10103"/>
                    <a:pt x="292732" y="15640"/>
                    <a:pt x="283464" y="18288"/>
                  </a:cubicBezTo>
                  <a:cubicBezTo>
                    <a:pt x="271380" y="21740"/>
                    <a:pt x="258972" y="23980"/>
                    <a:pt x="246888" y="27432"/>
                  </a:cubicBezTo>
                  <a:cubicBezTo>
                    <a:pt x="176857" y="47441"/>
                    <a:pt x="264159" y="22804"/>
                    <a:pt x="192024" y="54864"/>
                  </a:cubicBezTo>
                  <a:cubicBezTo>
                    <a:pt x="174408" y="62693"/>
                    <a:pt x="137160" y="73152"/>
                    <a:pt x="137160" y="73152"/>
                  </a:cubicBezTo>
                  <a:cubicBezTo>
                    <a:pt x="131064" y="82296"/>
                    <a:pt x="123201" y="90483"/>
                    <a:pt x="118872" y="100584"/>
                  </a:cubicBezTo>
                  <a:cubicBezTo>
                    <a:pt x="95423" y="155298"/>
                    <a:pt x="116078" y="257680"/>
                    <a:pt x="118872" y="292608"/>
                  </a:cubicBezTo>
                  <a:cubicBezTo>
                    <a:pt x="130555" y="438646"/>
                    <a:pt x="119718" y="317611"/>
                    <a:pt x="137160" y="393192"/>
                  </a:cubicBezTo>
                  <a:cubicBezTo>
                    <a:pt x="195743" y="647050"/>
                    <a:pt x="126044" y="355898"/>
                    <a:pt x="164592" y="548640"/>
                  </a:cubicBezTo>
                  <a:cubicBezTo>
                    <a:pt x="166482" y="558091"/>
                    <a:pt x="171398" y="566721"/>
                    <a:pt x="173736" y="576072"/>
                  </a:cubicBezTo>
                  <a:cubicBezTo>
                    <a:pt x="177505" y="591150"/>
                    <a:pt x="179832" y="606552"/>
                    <a:pt x="182880" y="621792"/>
                  </a:cubicBezTo>
                  <a:cubicBezTo>
                    <a:pt x="179832" y="722376"/>
                    <a:pt x="181080" y="823182"/>
                    <a:pt x="173736" y="923544"/>
                  </a:cubicBezTo>
                  <a:cubicBezTo>
                    <a:pt x="171902" y="948611"/>
                    <a:pt x="163396" y="972851"/>
                    <a:pt x="155448" y="996696"/>
                  </a:cubicBezTo>
                  <a:cubicBezTo>
                    <a:pt x="152400" y="1005840"/>
                    <a:pt x="150985" y="1015702"/>
                    <a:pt x="146304" y="1024128"/>
                  </a:cubicBezTo>
                  <a:cubicBezTo>
                    <a:pt x="135630" y="1043341"/>
                    <a:pt x="121920" y="1060704"/>
                    <a:pt x="109728" y="1078992"/>
                  </a:cubicBezTo>
                  <a:cubicBezTo>
                    <a:pt x="103632" y="1088136"/>
                    <a:pt x="94915" y="1095998"/>
                    <a:pt x="91440" y="1106424"/>
                  </a:cubicBezTo>
                  <a:lnTo>
                    <a:pt x="73152" y="1161288"/>
                  </a:lnTo>
                  <a:cubicBezTo>
                    <a:pt x="70104" y="1170432"/>
                    <a:pt x="68319" y="1180099"/>
                    <a:pt x="64008" y="1188720"/>
                  </a:cubicBezTo>
                  <a:cubicBezTo>
                    <a:pt x="57912" y="1200912"/>
                    <a:pt x="52483" y="1213461"/>
                    <a:pt x="45720" y="1225296"/>
                  </a:cubicBezTo>
                  <a:cubicBezTo>
                    <a:pt x="19482" y="1271212"/>
                    <a:pt x="32829" y="1234039"/>
                    <a:pt x="9144" y="1289304"/>
                  </a:cubicBezTo>
                  <a:cubicBezTo>
                    <a:pt x="5347" y="1298163"/>
                    <a:pt x="3048" y="1307592"/>
                    <a:pt x="0" y="1316736"/>
                  </a:cubicBezTo>
                  <a:cubicBezTo>
                    <a:pt x="3048" y="1359408"/>
                    <a:pt x="4145" y="1402264"/>
                    <a:pt x="9144" y="1444752"/>
                  </a:cubicBezTo>
                  <a:cubicBezTo>
                    <a:pt x="10270" y="1454325"/>
                    <a:pt x="12118" y="1464779"/>
                    <a:pt x="18288" y="1472184"/>
                  </a:cubicBezTo>
                  <a:cubicBezTo>
                    <a:pt x="33262" y="1490152"/>
                    <a:pt x="64101" y="1502742"/>
                    <a:pt x="82296" y="1517904"/>
                  </a:cubicBezTo>
                  <a:cubicBezTo>
                    <a:pt x="97604" y="1530660"/>
                    <a:pt x="115876" y="1557239"/>
                    <a:pt x="137160" y="1563624"/>
                  </a:cubicBezTo>
                  <a:cubicBezTo>
                    <a:pt x="157804" y="1569817"/>
                    <a:pt x="179866" y="1569491"/>
                    <a:pt x="201168" y="1572768"/>
                  </a:cubicBezTo>
                  <a:cubicBezTo>
                    <a:pt x="219493" y="1575587"/>
                    <a:pt x="237744" y="1578864"/>
                    <a:pt x="256032" y="1581912"/>
                  </a:cubicBezTo>
                  <a:cubicBezTo>
                    <a:pt x="309138" y="1617316"/>
                    <a:pt x="288758" y="1611943"/>
                    <a:pt x="393192" y="1591056"/>
                  </a:cubicBezTo>
                  <a:cubicBezTo>
                    <a:pt x="403968" y="1588901"/>
                    <a:pt x="410794" y="1577683"/>
                    <a:pt x="420624" y="1572768"/>
                  </a:cubicBezTo>
                  <a:cubicBezTo>
                    <a:pt x="429245" y="1568457"/>
                    <a:pt x="438912" y="1566672"/>
                    <a:pt x="448056" y="1563624"/>
                  </a:cubicBezTo>
                  <a:cubicBezTo>
                    <a:pt x="457200" y="1554480"/>
                    <a:pt x="465670" y="1544608"/>
                    <a:pt x="475488" y="1536192"/>
                  </a:cubicBezTo>
                  <a:cubicBezTo>
                    <a:pt x="495336" y="1519179"/>
                    <a:pt x="517786" y="1504945"/>
                    <a:pt x="539496" y="1490472"/>
                  </a:cubicBezTo>
                  <a:cubicBezTo>
                    <a:pt x="569747" y="1399719"/>
                    <a:pt x="518993" y="1538351"/>
                    <a:pt x="576072" y="1435608"/>
                  </a:cubicBezTo>
                  <a:cubicBezTo>
                    <a:pt x="585434" y="1418757"/>
                    <a:pt x="585739" y="1397986"/>
                    <a:pt x="594360" y="1380744"/>
                  </a:cubicBezTo>
                  <a:cubicBezTo>
                    <a:pt x="600456" y="1368552"/>
                    <a:pt x="607586" y="1356824"/>
                    <a:pt x="612648" y="1344168"/>
                  </a:cubicBezTo>
                  <a:cubicBezTo>
                    <a:pt x="619807" y="1326270"/>
                    <a:pt x="630936" y="1289304"/>
                    <a:pt x="630936" y="1289304"/>
                  </a:cubicBezTo>
                  <a:cubicBezTo>
                    <a:pt x="633984" y="1173480"/>
                    <a:pt x="634435" y="1057558"/>
                    <a:pt x="640080" y="941832"/>
                  </a:cubicBezTo>
                  <a:cubicBezTo>
                    <a:pt x="640550" y="932205"/>
                    <a:pt x="648512" y="924012"/>
                    <a:pt x="649224" y="914400"/>
                  </a:cubicBezTo>
                  <a:cubicBezTo>
                    <a:pt x="654633" y="841385"/>
                    <a:pt x="653498" y="767997"/>
                    <a:pt x="658368" y="694944"/>
                  </a:cubicBezTo>
                  <a:cubicBezTo>
                    <a:pt x="662718" y="629689"/>
                    <a:pt x="669928" y="648702"/>
                    <a:pt x="685800" y="585216"/>
                  </a:cubicBezTo>
                  <a:cubicBezTo>
                    <a:pt x="688848" y="573024"/>
                    <a:pt x="691333" y="560677"/>
                    <a:pt x="694944" y="548640"/>
                  </a:cubicBezTo>
                  <a:cubicBezTo>
                    <a:pt x="714196" y="484467"/>
                    <a:pt x="713232" y="514068"/>
                    <a:pt x="722376" y="493776"/>
                  </a:cubicBezTo>
                  <a:close/>
                </a:path>
              </a:pathLst>
            </a:custGeom>
            <a:solidFill>
              <a:srgbClr val="00B0F0"/>
            </a:solidFill>
            <a:ln cap="flat" cmpd="sng" w="25400">
              <a:solidFill>
                <a:srgbClr val="00206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3" name="Google Shape;573;p13"/>
            <p:cNvSpPr txBox="1"/>
            <p:nvPr/>
          </p:nvSpPr>
          <p:spPr>
            <a:xfrm>
              <a:off x="2572478" y="5078888"/>
              <a:ext cx="155935" cy="2297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</a:t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4" name="Google Shape;574;p13"/>
            <p:cNvSpPr txBox="1"/>
            <p:nvPr/>
          </p:nvSpPr>
          <p:spPr>
            <a:xfrm>
              <a:off x="2520499" y="6557660"/>
              <a:ext cx="259892" cy="2297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</a:t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75" name="Google Shape;575;p13"/>
          <p:cNvSpPr txBox="1"/>
          <p:nvPr>
            <p:ph idx="1" type="body"/>
          </p:nvPr>
        </p:nvSpPr>
        <p:spPr>
          <a:xfrm>
            <a:off x="0" y="1600200"/>
            <a:ext cx="4800495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82296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82296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Pentamers – 5 subunits</a:t>
            </a:r>
            <a:endParaRPr sz="2400"/>
          </a:p>
        </p:txBody>
      </p:sp>
      <p:grpSp>
        <p:nvGrpSpPr>
          <p:cNvPr id="576" name="Google Shape;576;p13"/>
          <p:cNvGrpSpPr/>
          <p:nvPr/>
        </p:nvGrpSpPr>
        <p:grpSpPr>
          <a:xfrm>
            <a:off x="5190531" y="1828800"/>
            <a:ext cx="1652000" cy="1557400"/>
            <a:chOff x="5190531" y="3473156"/>
            <a:chExt cx="1652000" cy="1557400"/>
          </a:xfrm>
        </p:grpSpPr>
        <p:sp>
          <p:nvSpPr>
            <p:cNvPr id="577" name="Google Shape;577;p13"/>
            <p:cNvSpPr/>
            <p:nvPr/>
          </p:nvSpPr>
          <p:spPr>
            <a:xfrm>
              <a:off x="5598779" y="3473156"/>
              <a:ext cx="649621" cy="643000"/>
            </a:xfrm>
            <a:prstGeom prst="ellipse">
              <a:avLst/>
            </a:prstGeom>
            <a:solidFill>
              <a:srgbClr val="93895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8" name="Google Shape;578;p13"/>
            <p:cNvSpPr/>
            <p:nvPr/>
          </p:nvSpPr>
          <p:spPr>
            <a:xfrm>
              <a:off x="6192910" y="3615182"/>
              <a:ext cx="649621" cy="643000"/>
            </a:xfrm>
            <a:prstGeom prst="ellipse">
              <a:avLst/>
            </a:prstGeom>
            <a:solidFill>
              <a:srgbClr val="93895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9" name="Google Shape;579;p13"/>
            <p:cNvSpPr/>
            <p:nvPr/>
          </p:nvSpPr>
          <p:spPr>
            <a:xfrm>
              <a:off x="6160771" y="4240910"/>
              <a:ext cx="649621" cy="643000"/>
            </a:xfrm>
            <a:prstGeom prst="ellipse">
              <a:avLst/>
            </a:prstGeom>
            <a:solidFill>
              <a:srgbClr val="93895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0" name="Google Shape;580;p13"/>
            <p:cNvSpPr/>
            <p:nvPr/>
          </p:nvSpPr>
          <p:spPr>
            <a:xfrm>
              <a:off x="5598779" y="4387556"/>
              <a:ext cx="649621" cy="643000"/>
            </a:xfrm>
            <a:prstGeom prst="ellipse">
              <a:avLst/>
            </a:prstGeom>
            <a:solidFill>
              <a:srgbClr val="93895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1" name="Google Shape;581;p13"/>
            <p:cNvSpPr/>
            <p:nvPr/>
          </p:nvSpPr>
          <p:spPr>
            <a:xfrm>
              <a:off x="5190531" y="3894751"/>
              <a:ext cx="649621" cy="643000"/>
            </a:xfrm>
            <a:prstGeom prst="ellipse">
              <a:avLst/>
            </a:prstGeom>
            <a:solidFill>
              <a:srgbClr val="93895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82" name="Google Shape;582;p13"/>
          <p:cNvSpPr txBox="1"/>
          <p:nvPr/>
        </p:nvSpPr>
        <p:spPr>
          <a:xfrm>
            <a:off x="5410200" y="1295400"/>
            <a:ext cx="29817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A04400"/>
                </a:solidFill>
                <a:latin typeface="Calibri"/>
                <a:ea typeface="Calibri"/>
                <a:cs typeface="Calibri"/>
                <a:sym typeface="Calibri"/>
              </a:rPr>
              <a:t>Top view</a:t>
            </a:r>
            <a:endParaRPr b="1" sz="2400">
              <a:solidFill>
                <a:srgbClr val="A044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3" name="Google Shape;583;p13"/>
          <p:cNvSpPr txBox="1"/>
          <p:nvPr/>
        </p:nvSpPr>
        <p:spPr>
          <a:xfrm>
            <a:off x="6848039" y="2052935"/>
            <a:ext cx="29817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subunit</a:t>
            </a:r>
            <a:endParaRPr b="1" sz="2400">
              <a:solidFill>
                <a:srgbClr val="4F6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4" name="Google Shape;584;p13"/>
          <p:cNvSpPr txBox="1"/>
          <p:nvPr/>
        </p:nvSpPr>
        <p:spPr>
          <a:xfrm>
            <a:off x="6858000" y="2586335"/>
            <a:ext cx="29817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pore</a:t>
            </a:r>
            <a:endParaRPr b="1" sz="2400">
              <a:solidFill>
                <a:srgbClr val="4F6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85" name="Google Shape;585;p13"/>
          <p:cNvCxnSpPr>
            <a:stCxn id="583" idx="1"/>
          </p:cNvCxnSpPr>
          <p:nvPr/>
        </p:nvCxnSpPr>
        <p:spPr>
          <a:xfrm>
            <a:off x="6848039" y="2283767"/>
            <a:ext cx="898800" cy="366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586" name="Google Shape;586;p13"/>
          <p:cNvCxnSpPr/>
          <p:nvPr/>
        </p:nvCxnSpPr>
        <p:spPr>
          <a:xfrm>
            <a:off x="6172200" y="2667000"/>
            <a:ext cx="1776249" cy="226395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  <p:sp>
        <p:nvSpPr>
          <p:cNvPr id="587" name="Google Shape;587;p13"/>
          <p:cNvSpPr txBox="1"/>
          <p:nvPr/>
        </p:nvSpPr>
        <p:spPr>
          <a:xfrm>
            <a:off x="1828800" y="3729335"/>
            <a:ext cx="29817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subunit</a:t>
            </a:r>
            <a:endParaRPr b="1" sz="2400">
              <a:solidFill>
                <a:srgbClr val="4F6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8" name="Google Shape;588;p13"/>
          <p:cNvSpPr txBox="1"/>
          <p:nvPr/>
        </p:nvSpPr>
        <p:spPr>
          <a:xfrm>
            <a:off x="-13169" y="2590800"/>
            <a:ext cx="29817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pore</a:t>
            </a:r>
            <a:endParaRPr b="1" sz="2400">
              <a:solidFill>
                <a:srgbClr val="4F6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89" name="Google Shape;589;p13"/>
          <p:cNvCxnSpPr/>
          <p:nvPr/>
        </p:nvCxnSpPr>
        <p:spPr>
          <a:xfrm rot="10800000">
            <a:off x="2077020" y="3960167"/>
            <a:ext cx="59689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590" name="Google Shape;590;p13"/>
          <p:cNvCxnSpPr/>
          <p:nvPr/>
        </p:nvCxnSpPr>
        <p:spPr>
          <a:xfrm>
            <a:off x="1444656" y="3064700"/>
            <a:ext cx="7708" cy="3643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  <p:sp>
        <p:nvSpPr>
          <p:cNvPr id="591" name="Google Shape;591;p13"/>
          <p:cNvSpPr txBox="1"/>
          <p:nvPr/>
        </p:nvSpPr>
        <p:spPr>
          <a:xfrm>
            <a:off x="7181208" y="3968922"/>
            <a:ext cx="1824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Cell membrane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6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14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rgbClr val="BFCFEC"/>
              </a:gs>
              <a:gs pos="75000">
                <a:srgbClr val="FFF7B9"/>
              </a:gs>
              <a:gs pos="91000">
                <a:srgbClr val="C2D59B"/>
              </a:gs>
              <a:gs pos="100000">
                <a:srgbClr val="C2D59B"/>
              </a:gs>
            </a:gsLst>
            <a:lin ang="5400000" scaled="0"/>
          </a:gra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98" name="Google Shape;598;p14"/>
          <p:cNvGrpSpPr/>
          <p:nvPr/>
        </p:nvGrpSpPr>
        <p:grpSpPr>
          <a:xfrm>
            <a:off x="0" y="3581643"/>
            <a:ext cx="9220200" cy="1142757"/>
            <a:chOff x="0" y="2437955"/>
            <a:chExt cx="9220200" cy="1142757"/>
          </a:xfrm>
        </p:grpSpPr>
        <p:sp>
          <p:nvSpPr>
            <p:cNvPr id="599" name="Google Shape;599;p14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0"/>
            </a:gradFill>
            <a:ln cap="flat" cmpd="sng" w="9525">
              <a:solidFill>
                <a:srgbClr val="97B853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00" name="Google Shape;600;p14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</p:grpSpPr>
          <p:cxnSp>
            <p:nvCxnSpPr>
              <p:cNvPr id="601" name="Google Shape;601;p14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</p:cxnSp>
          <p:grpSp>
            <p:nvGrpSpPr>
              <p:cNvPr id="602" name="Google Shape;602;p14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603" name="Google Shape;603;p1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04" name="Google Shape;604;p1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05" name="Google Shape;605;p1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06" name="Google Shape;606;p1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07" name="Google Shape;607;p1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08" name="Google Shape;608;p1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09" name="Google Shape;609;p1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0" name="Google Shape;610;p1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1" name="Google Shape;611;p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2" name="Google Shape;612;p1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3" name="Google Shape;613;p1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4" name="Google Shape;614;p1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5" name="Google Shape;615;p1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616" name="Google Shape;616;p14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617" name="Google Shape;617;p1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8" name="Google Shape;618;p1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9" name="Google Shape;619;p1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20" name="Google Shape;620;p1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21" name="Google Shape;621;p1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22" name="Google Shape;622;p1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23" name="Google Shape;623;p1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24" name="Google Shape;624;p1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25" name="Google Shape;625;p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26" name="Google Shape;626;p1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27" name="Google Shape;627;p1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28" name="Google Shape;628;p1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29" name="Google Shape;629;p1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630" name="Google Shape;630;p14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631" name="Google Shape;631;p1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2" name="Google Shape;632;p1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3" name="Google Shape;633;p1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4" name="Google Shape;634;p1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5" name="Google Shape;635;p1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6" name="Google Shape;636;p1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7" name="Google Shape;637;p1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8" name="Google Shape;638;p1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9" name="Google Shape;639;p1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40" name="Google Shape;640;p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41" name="Google Shape;641;p1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42" name="Google Shape;642;p1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43" name="Google Shape;643;p1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644" name="Google Shape;644;p14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5" name="Google Shape;645;p14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6" name="Google Shape;646;p14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7" name="Google Shape;647;p14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8" name="Google Shape;648;p14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9" name="Google Shape;649;p14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0" name="Google Shape;650;p14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1" name="Google Shape;651;p14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2" name="Google Shape;652;p14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3" name="Google Shape;653;p14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4" name="Google Shape;654;p14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5" name="Google Shape;655;p14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6" name="Google Shape;656;p14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7" name="Google Shape;657;p14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8" name="Google Shape;658;p14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9" name="Google Shape;659;p14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0" name="Google Shape;660;p14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1" name="Google Shape;661;p14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2" name="Google Shape;662;p14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63" name="Google Shape;663;p14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</p:grpSpPr>
          <p:cxnSp>
            <p:nvCxnSpPr>
              <p:cNvPr id="664" name="Google Shape;664;p14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straightConnector1">
                <a:avLst/>
              </a:prstGeom>
              <a:noFill/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</p:cxnSp>
          <p:grpSp>
            <p:nvGrpSpPr>
              <p:cNvPr id="665" name="Google Shape;665;p14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666" name="Google Shape;666;p1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67" name="Google Shape;667;p1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68" name="Google Shape;668;p1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69" name="Google Shape;669;p1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70" name="Google Shape;670;p1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71" name="Google Shape;671;p1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72" name="Google Shape;672;p1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73" name="Google Shape;673;p1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74" name="Google Shape;674;p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75" name="Google Shape;675;p1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76" name="Google Shape;676;p1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77" name="Google Shape;677;p1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78" name="Google Shape;678;p1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679" name="Google Shape;679;p14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680" name="Google Shape;680;p1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81" name="Google Shape;681;p1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82" name="Google Shape;682;p1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83" name="Google Shape;683;p1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84" name="Google Shape;684;p1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85" name="Google Shape;685;p1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86" name="Google Shape;686;p1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87" name="Google Shape;687;p1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88" name="Google Shape;688;p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89" name="Google Shape;689;p1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90" name="Google Shape;690;p1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91" name="Google Shape;691;p1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92" name="Google Shape;692;p1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693" name="Google Shape;693;p14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694" name="Google Shape;694;p1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95" name="Google Shape;695;p1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96" name="Google Shape;696;p1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97" name="Google Shape;697;p1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98" name="Google Shape;698;p1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99" name="Google Shape;699;p1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00" name="Google Shape;700;p1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01" name="Google Shape;701;p1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02" name="Google Shape;702;p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03" name="Google Shape;703;p1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04" name="Google Shape;704;p1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05" name="Google Shape;705;p1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06" name="Google Shape;706;p1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07" name="Google Shape;707;p14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708" name="Google Shape;708;p1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09" name="Google Shape;709;p1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10" name="Google Shape;710;p1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11" name="Google Shape;711;p1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12" name="Google Shape;712;p1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13" name="Google Shape;713;p1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14" name="Google Shape;714;p1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15" name="Google Shape;715;p1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16" name="Google Shape;716;p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17" name="Google Shape;717;p1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18" name="Google Shape;718;p1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19" name="Google Shape;719;p1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20" name="Google Shape;720;p1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721" name="Google Shape;721;p14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2" name="Google Shape;722;p14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3" name="Google Shape;723;p14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4" name="Google Shape;724;p14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5" name="Google Shape;725;p14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6" name="Google Shape;726;p14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27" name="Google Shape;727;p14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728" name="Google Shape;728;p14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29" name="Google Shape;72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30" name="Google Shape;73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31" name="Google Shape;731;p14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32" name="Google Shape;73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33" name="Google Shape;73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34" name="Google Shape;734;p14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5" name="Google Shape;73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36" name="Google Shape;73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37" name="Google Shape;737;p14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8" name="Google Shape;738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39" name="Google Shape;739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40" name="Google Shape;740;p14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1" name="Google Shape;741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42" name="Google Shape;742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43" name="Google Shape;743;p14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4" name="Google Shape;74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45" name="Google Shape;74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46" name="Google Shape;746;p1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47" name="Google Shape;74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48" name="Google Shape;74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49" name="Google Shape;749;p14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50" name="Google Shape;75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51" name="Google Shape;75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52" name="Google Shape;752;p14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53" name="Google Shape;753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54" name="Google Shape;754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55" name="Google Shape;755;p14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56" name="Google Shape;756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57" name="Google Shape;757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58" name="Google Shape;758;p14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59" name="Google Shape;75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60" name="Google Shape;76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61" name="Google Shape;761;p14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62" name="Google Shape;76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63" name="Google Shape;76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64" name="Google Shape;764;p14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65" name="Google Shape;76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66" name="Google Shape;76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67" name="Google Shape;767;p14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68" name="Google Shape;768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69" name="Google Shape;769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70" name="Google Shape;770;p14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1" name="Google Shape;771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72" name="Google Shape;772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73" name="Google Shape;773;p14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4" name="Google Shape;77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75" name="Google Shape;77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76" name="Google Shape;776;p1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7" name="Google Shape;77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78" name="Google Shape;77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79" name="Google Shape;779;p14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0" name="Google Shape;78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81" name="Google Shape;78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82" name="Google Shape;782;p14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3" name="Google Shape;783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84" name="Google Shape;784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85" name="Google Shape;785;p14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6" name="Google Shape;786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87" name="Google Shape;787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88" name="Google Shape;788;p14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9" name="Google Shape;78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90" name="Google Shape;79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91" name="Google Shape;791;p14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2" name="Google Shape;79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93" name="Google Shape;79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94" name="Google Shape;794;p14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5" name="Google Shape;79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96" name="Google Shape;79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97" name="Google Shape;797;p14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8" name="Google Shape;798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99" name="Google Shape;799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00" name="Google Shape;800;p14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01" name="Google Shape;801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02" name="Google Shape;802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03" name="Google Shape;803;p14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04" name="Google Shape;80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05" name="Google Shape;80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06" name="Google Shape;806;p14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07" name="Google Shape;80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08" name="Google Shape;80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09" name="Google Shape;809;p14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10" name="Google Shape;81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11" name="Google Shape;81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812" name="Google Shape;812;p14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813" name="Google Shape;813;p14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14" name="Google Shape;81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15" name="Google Shape;81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16" name="Google Shape;816;p14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17" name="Google Shape;81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18" name="Google Shape;81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19" name="Google Shape;819;p14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0" name="Google Shape;82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21" name="Google Shape;82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22" name="Google Shape;822;p14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3" name="Google Shape;823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24" name="Google Shape;824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25" name="Google Shape;825;p14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6" name="Google Shape;826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27" name="Google Shape;827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28" name="Google Shape;828;p14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9" name="Google Shape;82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30" name="Google Shape;83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31" name="Google Shape;831;p1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2" name="Google Shape;83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33" name="Google Shape;83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34" name="Google Shape;834;p14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35" name="Google Shape;83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36" name="Google Shape;83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37" name="Google Shape;837;p14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8" name="Google Shape;838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39" name="Google Shape;839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40" name="Google Shape;840;p14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1" name="Google Shape;841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42" name="Google Shape;842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43" name="Google Shape;843;p14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4" name="Google Shape;84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45" name="Google Shape;84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46" name="Google Shape;846;p14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7" name="Google Shape;84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48" name="Google Shape;84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49" name="Google Shape;849;p14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50" name="Google Shape;85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51" name="Google Shape;85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52" name="Google Shape;852;p14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53" name="Google Shape;853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54" name="Google Shape;854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55" name="Google Shape;855;p14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56" name="Google Shape;856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57" name="Google Shape;857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58" name="Google Shape;858;p14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59" name="Google Shape;85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60" name="Google Shape;86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61" name="Google Shape;861;p1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62" name="Google Shape;86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63" name="Google Shape;86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64" name="Google Shape;864;p14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65" name="Google Shape;86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66" name="Google Shape;86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67" name="Google Shape;867;p14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68" name="Google Shape;868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69" name="Google Shape;869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70" name="Google Shape;870;p14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71" name="Google Shape;871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72" name="Google Shape;872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73" name="Google Shape;873;p14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74" name="Google Shape;87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75" name="Google Shape;87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76" name="Google Shape;876;p14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77" name="Google Shape;87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78" name="Google Shape;87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79" name="Google Shape;879;p14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80" name="Google Shape;88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81" name="Google Shape;88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82" name="Google Shape;882;p14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83" name="Google Shape;883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84" name="Google Shape;884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85" name="Google Shape;885;p14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86" name="Google Shape;886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87" name="Google Shape;887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88" name="Google Shape;888;p14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89" name="Google Shape;88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90" name="Google Shape;89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91" name="Google Shape;891;p14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92" name="Google Shape;89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93" name="Google Shape;89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94" name="Google Shape;894;p14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95" name="Google Shape;89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96" name="Google Shape;89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897" name="Google Shape;897;p14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898" name="Google Shape;898;p14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99" name="Google Shape;89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00" name="Google Shape;90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01" name="Google Shape;901;p14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02" name="Google Shape;90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03" name="Google Shape;90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04" name="Google Shape;904;p14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05" name="Google Shape;90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06" name="Google Shape;90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07" name="Google Shape;907;p14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08" name="Google Shape;908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09" name="Google Shape;909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10" name="Google Shape;910;p14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11" name="Google Shape;911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12" name="Google Shape;912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13" name="Google Shape;913;p14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14" name="Google Shape;91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15" name="Google Shape;91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16" name="Google Shape;916;p1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17" name="Google Shape;91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18" name="Google Shape;91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19" name="Google Shape;919;p14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20" name="Google Shape;92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21" name="Google Shape;92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22" name="Google Shape;922;p14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23" name="Google Shape;923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24" name="Google Shape;924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25" name="Google Shape;925;p14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26" name="Google Shape;926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27" name="Google Shape;927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28" name="Google Shape;928;p14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29" name="Google Shape;92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30" name="Google Shape;93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31" name="Google Shape;931;p14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32" name="Google Shape;93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33" name="Google Shape;93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34" name="Google Shape;934;p14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35" name="Google Shape;93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36" name="Google Shape;93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37" name="Google Shape;937;p14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38" name="Google Shape;938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39" name="Google Shape;939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40" name="Google Shape;940;p14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41" name="Google Shape;941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42" name="Google Shape;942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43" name="Google Shape;943;p14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44" name="Google Shape;94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45" name="Google Shape;94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46" name="Google Shape;946;p1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47" name="Google Shape;94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48" name="Google Shape;94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49" name="Google Shape;949;p14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50" name="Google Shape;95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51" name="Google Shape;95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52" name="Google Shape;952;p14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53" name="Google Shape;953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54" name="Google Shape;954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55" name="Google Shape;955;p14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56" name="Google Shape;956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57" name="Google Shape;957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58" name="Google Shape;958;p14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59" name="Google Shape;95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60" name="Google Shape;96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61" name="Google Shape;961;p14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62" name="Google Shape;96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63" name="Google Shape;96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64" name="Google Shape;964;p14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65" name="Google Shape;96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66" name="Google Shape;96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67" name="Google Shape;967;p14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68" name="Google Shape;968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69" name="Google Shape;969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70" name="Google Shape;970;p14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71" name="Google Shape;971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72" name="Google Shape;972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73" name="Google Shape;973;p14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74" name="Google Shape;97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75" name="Google Shape;97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76" name="Google Shape;976;p14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77" name="Google Shape;97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78" name="Google Shape;97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79" name="Google Shape;979;p14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80" name="Google Shape;98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81" name="Google Shape;98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982" name="Google Shape;982;p14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983" name="Google Shape;983;p14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84" name="Google Shape;98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85" name="Google Shape;98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86" name="Google Shape;986;p14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87" name="Google Shape;98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88" name="Google Shape;98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89" name="Google Shape;989;p14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90" name="Google Shape;99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91" name="Google Shape;99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92" name="Google Shape;992;p14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93" name="Google Shape;993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94" name="Google Shape;994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95" name="Google Shape;995;p14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96" name="Google Shape;996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97" name="Google Shape;997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98" name="Google Shape;998;p14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99" name="Google Shape;99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00" name="Google Shape;100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01" name="Google Shape;1001;p1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02" name="Google Shape;100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03" name="Google Shape;100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04" name="Google Shape;1004;p14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005" name="Google Shape;100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06" name="Google Shape;100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07" name="Google Shape;1007;p14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08" name="Google Shape;1008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09" name="Google Shape;1009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10" name="Google Shape;1010;p14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11" name="Google Shape;1011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12" name="Google Shape;1012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13" name="Google Shape;1013;p14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14" name="Google Shape;101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15" name="Google Shape;101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16" name="Google Shape;1016;p14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17" name="Google Shape;101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18" name="Google Shape;101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19" name="Google Shape;1019;p14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020" name="Google Shape;102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21" name="Google Shape;102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22" name="Google Shape;1022;p14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23" name="Google Shape;1023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24" name="Google Shape;1024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25" name="Google Shape;1025;p14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26" name="Google Shape;1026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27" name="Google Shape;1027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28" name="Google Shape;1028;p14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29" name="Google Shape;102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30" name="Google Shape;103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31" name="Google Shape;1031;p1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32" name="Google Shape;103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33" name="Google Shape;103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34" name="Google Shape;1034;p14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35" name="Google Shape;103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36" name="Google Shape;103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37" name="Google Shape;1037;p14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38" name="Google Shape;1038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39" name="Google Shape;1039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40" name="Google Shape;1040;p14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41" name="Google Shape;1041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42" name="Google Shape;1042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43" name="Google Shape;1043;p14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44" name="Google Shape;104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45" name="Google Shape;104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46" name="Google Shape;1046;p14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47" name="Google Shape;104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48" name="Google Shape;104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49" name="Google Shape;1049;p14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50" name="Google Shape;105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51" name="Google Shape;105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52" name="Google Shape;1052;p14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53" name="Google Shape;1053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54" name="Google Shape;1054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55" name="Google Shape;1055;p14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56" name="Google Shape;1056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57" name="Google Shape;1057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58" name="Google Shape;1058;p14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59" name="Google Shape;105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60" name="Google Shape;106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61" name="Google Shape;1061;p14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62" name="Google Shape;106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63" name="Google Shape;106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64" name="Google Shape;1064;p14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65" name="Google Shape;106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66" name="Google Shape;106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sp>
        <p:nvSpPr>
          <p:cNvPr id="1067" name="Google Shape;1067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Ligand gated Ion channels</a:t>
            </a:r>
            <a:endParaRPr/>
          </a:p>
        </p:txBody>
      </p:sp>
      <p:grpSp>
        <p:nvGrpSpPr>
          <p:cNvPr id="1068" name="Google Shape;1068;p14"/>
          <p:cNvGrpSpPr/>
          <p:nvPr/>
        </p:nvGrpSpPr>
        <p:grpSpPr>
          <a:xfrm>
            <a:off x="533400" y="3308613"/>
            <a:ext cx="1964456" cy="1644387"/>
            <a:chOff x="2104672" y="4913856"/>
            <a:chExt cx="2303306" cy="1873529"/>
          </a:xfrm>
        </p:grpSpPr>
        <p:sp>
          <p:nvSpPr>
            <p:cNvPr id="1069" name="Google Shape;1069;p14"/>
            <p:cNvSpPr/>
            <p:nvPr/>
          </p:nvSpPr>
          <p:spPr>
            <a:xfrm>
              <a:off x="3099627" y="4965136"/>
              <a:ext cx="675719" cy="1820027"/>
            </a:xfrm>
            <a:prstGeom prst="ellipse">
              <a:avLst/>
            </a:prstGeom>
            <a:gradFill>
              <a:gsLst>
                <a:gs pos="0">
                  <a:srgbClr val="002060"/>
                </a:gs>
                <a:gs pos="35000">
                  <a:srgbClr val="0070C0"/>
                </a:gs>
                <a:gs pos="100000">
                  <a:srgbClr val="002060"/>
                </a:gs>
              </a:gsLst>
              <a:lin ang="10800000" scaled="0"/>
            </a:gra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0" name="Google Shape;1070;p14"/>
            <p:cNvSpPr/>
            <p:nvPr/>
          </p:nvSpPr>
          <p:spPr>
            <a:xfrm>
              <a:off x="2527864" y="4965136"/>
              <a:ext cx="727698" cy="1820027"/>
            </a:xfrm>
            <a:prstGeom prst="ellipse">
              <a:avLst/>
            </a:prstGeom>
            <a:gradFill>
              <a:gsLst>
                <a:gs pos="0">
                  <a:srgbClr val="002060"/>
                </a:gs>
                <a:gs pos="35000">
                  <a:srgbClr val="0070C0"/>
                </a:gs>
                <a:gs pos="100000">
                  <a:srgbClr val="002060"/>
                </a:gs>
              </a:gsLst>
              <a:lin ang="10800000" scaled="0"/>
            </a:gra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1" name="Google Shape;1071;p14"/>
            <p:cNvSpPr/>
            <p:nvPr/>
          </p:nvSpPr>
          <p:spPr>
            <a:xfrm>
              <a:off x="2104672" y="4965136"/>
              <a:ext cx="940156" cy="1820027"/>
            </a:xfrm>
            <a:custGeom>
              <a:rect b="b" l="l" r="r" t="t"/>
              <a:pathLst>
                <a:path extrusionOk="0" h="1617316" w="722942">
                  <a:moveTo>
                    <a:pt x="722376" y="493776"/>
                  </a:moveTo>
                  <a:cubicBezTo>
                    <a:pt x="720332" y="465153"/>
                    <a:pt x="722942" y="352894"/>
                    <a:pt x="694944" y="310896"/>
                  </a:cubicBezTo>
                  <a:lnTo>
                    <a:pt x="676656" y="283464"/>
                  </a:lnTo>
                  <a:cubicBezTo>
                    <a:pt x="676007" y="275682"/>
                    <a:pt x="676677" y="179261"/>
                    <a:pt x="658368" y="146304"/>
                  </a:cubicBezTo>
                  <a:cubicBezTo>
                    <a:pt x="647694" y="127091"/>
                    <a:pt x="633984" y="109728"/>
                    <a:pt x="621792" y="91440"/>
                  </a:cubicBezTo>
                  <a:cubicBezTo>
                    <a:pt x="615696" y="82296"/>
                    <a:pt x="611275" y="71779"/>
                    <a:pt x="603504" y="64008"/>
                  </a:cubicBezTo>
                  <a:cubicBezTo>
                    <a:pt x="562441" y="22945"/>
                    <a:pt x="588340" y="40665"/>
                    <a:pt x="521208" y="18288"/>
                  </a:cubicBezTo>
                  <a:lnTo>
                    <a:pt x="493776" y="9144"/>
                  </a:lnTo>
                  <a:lnTo>
                    <a:pt x="466344" y="0"/>
                  </a:lnTo>
                  <a:cubicBezTo>
                    <a:pt x="414528" y="3048"/>
                    <a:pt x="362544" y="3979"/>
                    <a:pt x="310896" y="9144"/>
                  </a:cubicBezTo>
                  <a:cubicBezTo>
                    <a:pt x="301305" y="10103"/>
                    <a:pt x="292732" y="15640"/>
                    <a:pt x="283464" y="18288"/>
                  </a:cubicBezTo>
                  <a:cubicBezTo>
                    <a:pt x="271380" y="21740"/>
                    <a:pt x="258972" y="23980"/>
                    <a:pt x="246888" y="27432"/>
                  </a:cubicBezTo>
                  <a:cubicBezTo>
                    <a:pt x="176857" y="47441"/>
                    <a:pt x="264159" y="22804"/>
                    <a:pt x="192024" y="54864"/>
                  </a:cubicBezTo>
                  <a:cubicBezTo>
                    <a:pt x="174408" y="62693"/>
                    <a:pt x="137160" y="73152"/>
                    <a:pt x="137160" y="73152"/>
                  </a:cubicBezTo>
                  <a:cubicBezTo>
                    <a:pt x="131064" y="82296"/>
                    <a:pt x="123201" y="90483"/>
                    <a:pt x="118872" y="100584"/>
                  </a:cubicBezTo>
                  <a:cubicBezTo>
                    <a:pt x="95423" y="155298"/>
                    <a:pt x="116078" y="257680"/>
                    <a:pt x="118872" y="292608"/>
                  </a:cubicBezTo>
                  <a:cubicBezTo>
                    <a:pt x="130555" y="438646"/>
                    <a:pt x="119718" y="317611"/>
                    <a:pt x="137160" y="393192"/>
                  </a:cubicBezTo>
                  <a:cubicBezTo>
                    <a:pt x="195743" y="647050"/>
                    <a:pt x="126044" y="355898"/>
                    <a:pt x="164592" y="548640"/>
                  </a:cubicBezTo>
                  <a:cubicBezTo>
                    <a:pt x="166482" y="558091"/>
                    <a:pt x="171398" y="566721"/>
                    <a:pt x="173736" y="576072"/>
                  </a:cubicBezTo>
                  <a:cubicBezTo>
                    <a:pt x="177505" y="591150"/>
                    <a:pt x="179832" y="606552"/>
                    <a:pt x="182880" y="621792"/>
                  </a:cubicBezTo>
                  <a:cubicBezTo>
                    <a:pt x="179832" y="722376"/>
                    <a:pt x="181080" y="823182"/>
                    <a:pt x="173736" y="923544"/>
                  </a:cubicBezTo>
                  <a:cubicBezTo>
                    <a:pt x="171902" y="948611"/>
                    <a:pt x="163396" y="972851"/>
                    <a:pt x="155448" y="996696"/>
                  </a:cubicBezTo>
                  <a:cubicBezTo>
                    <a:pt x="152400" y="1005840"/>
                    <a:pt x="150985" y="1015702"/>
                    <a:pt x="146304" y="1024128"/>
                  </a:cubicBezTo>
                  <a:cubicBezTo>
                    <a:pt x="135630" y="1043341"/>
                    <a:pt x="121920" y="1060704"/>
                    <a:pt x="109728" y="1078992"/>
                  </a:cubicBezTo>
                  <a:cubicBezTo>
                    <a:pt x="103632" y="1088136"/>
                    <a:pt x="94915" y="1095998"/>
                    <a:pt x="91440" y="1106424"/>
                  </a:cubicBezTo>
                  <a:lnTo>
                    <a:pt x="73152" y="1161288"/>
                  </a:lnTo>
                  <a:cubicBezTo>
                    <a:pt x="70104" y="1170432"/>
                    <a:pt x="68319" y="1180099"/>
                    <a:pt x="64008" y="1188720"/>
                  </a:cubicBezTo>
                  <a:cubicBezTo>
                    <a:pt x="57912" y="1200912"/>
                    <a:pt x="52483" y="1213461"/>
                    <a:pt x="45720" y="1225296"/>
                  </a:cubicBezTo>
                  <a:cubicBezTo>
                    <a:pt x="19482" y="1271212"/>
                    <a:pt x="32829" y="1234039"/>
                    <a:pt x="9144" y="1289304"/>
                  </a:cubicBezTo>
                  <a:cubicBezTo>
                    <a:pt x="5347" y="1298163"/>
                    <a:pt x="3048" y="1307592"/>
                    <a:pt x="0" y="1316736"/>
                  </a:cubicBezTo>
                  <a:cubicBezTo>
                    <a:pt x="3048" y="1359408"/>
                    <a:pt x="4145" y="1402264"/>
                    <a:pt x="9144" y="1444752"/>
                  </a:cubicBezTo>
                  <a:cubicBezTo>
                    <a:pt x="10270" y="1454325"/>
                    <a:pt x="12118" y="1464779"/>
                    <a:pt x="18288" y="1472184"/>
                  </a:cubicBezTo>
                  <a:cubicBezTo>
                    <a:pt x="33262" y="1490152"/>
                    <a:pt x="64101" y="1502742"/>
                    <a:pt x="82296" y="1517904"/>
                  </a:cubicBezTo>
                  <a:cubicBezTo>
                    <a:pt x="97604" y="1530660"/>
                    <a:pt x="115876" y="1557239"/>
                    <a:pt x="137160" y="1563624"/>
                  </a:cubicBezTo>
                  <a:cubicBezTo>
                    <a:pt x="157804" y="1569817"/>
                    <a:pt x="179866" y="1569491"/>
                    <a:pt x="201168" y="1572768"/>
                  </a:cubicBezTo>
                  <a:cubicBezTo>
                    <a:pt x="219493" y="1575587"/>
                    <a:pt x="237744" y="1578864"/>
                    <a:pt x="256032" y="1581912"/>
                  </a:cubicBezTo>
                  <a:cubicBezTo>
                    <a:pt x="309138" y="1617316"/>
                    <a:pt x="288758" y="1611943"/>
                    <a:pt x="393192" y="1591056"/>
                  </a:cubicBezTo>
                  <a:cubicBezTo>
                    <a:pt x="403968" y="1588901"/>
                    <a:pt x="410794" y="1577683"/>
                    <a:pt x="420624" y="1572768"/>
                  </a:cubicBezTo>
                  <a:cubicBezTo>
                    <a:pt x="429245" y="1568457"/>
                    <a:pt x="438912" y="1566672"/>
                    <a:pt x="448056" y="1563624"/>
                  </a:cubicBezTo>
                  <a:cubicBezTo>
                    <a:pt x="457200" y="1554480"/>
                    <a:pt x="465670" y="1544608"/>
                    <a:pt x="475488" y="1536192"/>
                  </a:cubicBezTo>
                  <a:cubicBezTo>
                    <a:pt x="495336" y="1519179"/>
                    <a:pt x="517786" y="1504945"/>
                    <a:pt x="539496" y="1490472"/>
                  </a:cubicBezTo>
                  <a:cubicBezTo>
                    <a:pt x="569747" y="1399719"/>
                    <a:pt x="518993" y="1538351"/>
                    <a:pt x="576072" y="1435608"/>
                  </a:cubicBezTo>
                  <a:cubicBezTo>
                    <a:pt x="585434" y="1418757"/>
                    <a:pt x="585739" y="1397986"/>
                    <a:pt x="594360" y="1380744"/>
                  </a:cubicBezTo>
                  <a:cubicBezTo>
                    <a:pt x="600456" y="1368552"/>
                    <a:pt x="607586" y="1356824"/>
                    <a:pt x="612648" y="1344168"/>
                  </a:cubicBezTo>
                  <a:cubicBezTo>
                    <a:pt x="619807" y="1326270"/>
                    <a:pt x="630936" y="1289304"/>
                    <a:pt x="630936" y="1289304"/>
                  </a:cubicBezTo>
                  <a:cubicBezTo>
                    <a:pt x="633984" y="1173480"/>
                    <a:pt x="634435" y="1057558"/>
                    <a:pt x="640080" y="941832"/>
                  </a:cubicBezTo>
                  <a:cubicBezTo>
                    <a:pt x="640550" y="932205"/>
                    <a:pt x="648512" y="924012"/>
                    <a:pt x="649224" y="914400"/>
                  </a:cubicBezTo>
                  <a:cubicBezTo>
                    <a:pt x="654633" y="841385"/>
                    <a:pt x="653498" y="767997"/>
                    <a:pt x="658368" y="694944"/>
                  </a:cubicBezTo>
                  <a:cubicBezTo>
                    <a:pt x="662718" y="629689"/>
                    <a:pt x="669928" y="648702"/>
                    <a:pt x="685800" y="585216"/>
                  </a:cubicBezTo>
                  <a:cubicBezTo>
                    <a:pt x="688848" y="573024"/>
                    <a:pt x="691333" y="560677"/>
                    <a:pt x="694944" y="548640"/>
                  </a:cubicBezTo>
                  <a:cubicBezTo>
                    <a:pt x="714196" y="484467"/>
                    <a:pt x="713232" y="514068"/>
                    <a:pt x="722376" y="493776"/>
                  </a:cubicBezTo>
                  <a:close/>
                </a:path>
              </a:pathLst>
            </a:custGeom>
            <a:solidFill>
              <a:srgbClr val="00B0F0"/>
            </a:solidFill>
            <a:ln cap="flat" cmpd="sng" w="25400">
              <a:solidFill>
                <a:srgbClr val="00206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2" name="Google Shape;1072;p14"/>
            <p:cNvSpPr/>
            <p:nvPr/>
          </p:nvSpPr>
          <p:spPr>
            <a:xfrm>
              <a:off x="2520499" y="5572570"/>
              <a:ext cx="103957" cy="682510"/>
            </a:xfrm>
            <a:prstGeom prst="can">
              <a:avLst>
                <a:gd fmla="val 25000" name="adj"/>
              </a:avLst>
            </a:prstGeom>
            <a:solidFill>
              <a:schemeClr val="accent3"/>
            </a:solidFill>
            <a:ln cap="flat" cmpd="sng" w="25400">
              <a:solidFill>
                <a:srgbClr val="7188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3" name="Google Shape;1073;p14"/>
            <p:cNvSpPr/>
            <p:nvPr/>
          </p:nvSpPr>
          <p:spPr>
            <a:xfrm>
              <a:off x="2624456" y="5629446"/>
              <a:ext cx="103957" cy="682510"/>
            </a:xfrm>
            <a:prstGeom prst="can">
              <a:avLst>
                <a:gd fmla="val 25000" name="adj"/>
              </a:avLst>
            </a:prstGeom>
            <a:solidFill>
              <a:schemeClr val="accent6"/>
            </a:solidFill>
            <a:ln cap="flat" cmpd="sng" w="25400">
              <a:solidFill>
                <a:srgbClr val="B46D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4" name="Google Shape;1074;p14"/>
            <p:cNvSpPr/>
            <p:nvPr/>
          </p:nvSpPr>
          <p:spPr>
            <a:xfrm>
              <a:off x="2728413" y="5572570"/>
              <a:ext cx="103957" cy="682510"/>
            </a:xfrm>
            <a:prstGeom prst="can">
              <a:avLst>
                <a:gd fmla="val 25000" name="adj"/>
              </a:avLst>
            </a:prstGeom>
            <a:solidFill>
              <a:schemeClr val="accent2"/>
            </a:solidFill>
            <a:ln cap="flat" cmpd="sng" w="25400">
              <a:solidFill>
                <a:srgbClr val="8C3A3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5" name="Google Shape;1075;p14"/>
            <p:cNvSpPr/>
            <p:nvPr/>
          </p:nvSpPr>
          <p:spPr>
            <a:xfrm rot="3503953">
              <a:off x="2489620" y="5841561"/>
              <a:ext cx="132391" cy="279422"/>
            </a:xfrm>
            <a:prstGeom prst="can">
              <a:avLst>
                <a:gd fmla="val 25000" name="adj"/>
              </a:avLst>
            </a:prstGeom>
            <a:solidFill>
              <a:schemeClr val="accen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6" name="Google Shape;1076;p14"/>
            <p:cNvSpPr/>
            <p:nvPr/>
          </p:nvSpPr>
          <p:spPr>
            <a:xfrm rot="-2700204">
              <a:off x="2749509" y="5810464"/>
              <a:ext cx="113742" cy="263585"/>
            </a:xfrm>
            <a:prstGeom prst="can">
              <a:avLst>
                <a:gd fmla="val 25000" name="adj"/>
              </a:avLst>
            </a:prstGeom>
            <a:solidFill>
              <a:schemeClr val="accen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7" name="Google Shape;1077;p14"/>
            <p:cNvSpPr/>
            <p:nvPr/>
          </p:nvSpPr>
          <p:spPr>
            <a:xfrm>
              <a:off x="2355208" y="5192640"/>
              <a:ext cx="300435" cy="389031"/>
            </a:xfrm>
            <a:custGeom>
              <a:rect b="b" l="l" r="r" t="t"/>
              <a:pathLst>
                <a:path extrusionOk="0" h="521208" w="440436">
                  <a:moveTo>
                    <a:pt x="315468" y="521208"/>
                  </a:moveTo>
                  <a:cubicBezTo>
                    <a:pt x="322326" y="488442"/>
                    <a:pt x="329184" y="455676"/>
                    <a:pt x="315468" y="438912"/>
                  </a:cubicBezTo>
                  <a:cubicBezTo>
                    <a:pt x="301752" y="422148"/>
                    <a:pt x="256032" y="434340"/>
                    <a:pt x="233172" y="420624"/>
                  </a:cubicBezTo>
                  <a:cubicBezTo>
                    <a:pt x="210312" y="406908"/>
                    <a:pt x="163068" y="373380"/>
                    <a:pt x="178308" y="356616"/>
                  </a:cubicBezTo>
                  <a:cubicBezTo>
                    <a:pt x="193548" y="339852"/>
                    <a:pt x="298704" y="333756"/>
                    <a:pt x="324612" y="320040"/>
                  </a:cubicBezTo>
                  <a:cubicBezTo>
                    <a:pt x="350520" y="306324"/>
                    <a:pt x="359664" y="288036"/>
                    <a:pt x="333756" y="274320"/>
                  </a:cubicBezTo>
                  <a:cubicBezTo>
                    <a:pt x="307848" y="260604"/>
                    <a:pt x="196596" y="249936"/>
                    <a:pt x="169164" y="237744"/>
                  </a:cubicBezTo>
                  <a:cubicBezTo>
                    <a:pt x="141732" y="225552"/>
                    <a:pt x="137160" y="211836"/>
                    <a:pt x="169164" y="201168"/>
                  </a:cubicBezTo>
                  <a:cubicBezTo>
                    <a:pt x="201168" y="190500"/>
                    <a:pt x="324612" y="187452"/>
                    <a:pt x="361188" y="173736"/>
                  </a:cubicBezTo>
                  <a:cubicBezTo>
                    <a:pt x="397764" y="160020"/>
                    <a:pt x="440436" y="128016"/>
                    <a:pt x="388620" y="118872"/>
                  </a:cubicBezTo>
                  <a:cubicBezTo>
                    <a:pt x="336804" y="109728"/>
                    <a:pt x="100584" y="134112"/>
                    <a:pt x="50292" y="118872"/>
                  </a:cubicBezTo>
                  <a:cubicBezTo>
                    <a:pt x="0" y="103632"/>
                    <a:pt x="35052" y="47244"/>
                    <a:pt x="86868" y="27432"/>
                  </a:cubicBezTo>
                  <a:cubicBezTo>
                    <a:pt x="138684" y="7620"/>
                    <a:pt x="249936" y="3810"/>
                    <a:pt x="361188" y="0"/>
                  </a:cubicBezTo>
                </a:path>
              </a:pathLst>
            </a:cu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8" name="Google Shape;1078;p14"/>
            <p:cNvSpPr/>
            <p:nvPr/>
          </p:nvSpPr>
          <p:spPr>
            <a:xfrm>
              <a:off x="2309467" y="6073078"/>
              <a:ext cx="273406" cy="354905"/>
            </a:xfrm>
            <a:custGeom>
              <a:rect b="b" l="l" r="r" t="t"/>
              <a:pathLst>
                <a:path extrusionOk="0" h="475488" w="400812">
                  <a:moveTo>
                    <a:pt x="172212" y="0"/>
                  </a:moveTo>
                  <a:cubicBezTo>
                    <a:pt x="158496" y="27432"/>
                    <a:pt x="144780" y="54864"/>
                    <a:pt x="117348" y="73152"/>
                  </a:cubicBezTo>
                  <a:cubicBezTo>
                    <a:pt x="89916" y="91440"/>
                    <a:pt x="15240" y="92964"/>
                    <a:pt x="7620" y="109728"/>
                  </a:cubicBezTo>
                  <a:cubicBezTo>
                    <a:pt x="0" y="126492"/>
                    <a:pt x="70104" y="134112"/>
                    <a:pt x="71628" y="173736"/>
                  </a:cubicBezTo>
                  <a:cubicBezTo>
                    <a:pt x="73152" y="213360"/>
                    <a:pt x="6096" y="298704"/>
                    <a:pt x="16764" y="347472"/>
                  </a:cubicBezTo>
                  <a:cubicBezTo>
                    <a:pt x="27432" y="396240"/>
                    <a:pt x="99060" y="475488"/>
                    <a:pt x="135636" y="466344"/>
                  </a:cubicBezTo>
                  <a:cubicBezTo>
                    <a:pt x="172212" y="457200"/>
                    <a:pt x="207264" y="315468"/>
                    <a:pt x="236220" y="292608"/>
                  </a:cubicBezTo>
                  <a:cubicBezTo>
                    <a:pt x="265176" y="269748"/>
                    <a:pt x="281940" y="335280"/>
                    <a:pt x="309372" y="329184"/>
                  </a:cubicBezTo>
                  <a:cubicBezTo>
                    <a:pt x="336804" y="323088"/>
                    <a:pt x="368808" y="289560"/>
                    <a:pt x="400812" y="256032"/>
                  </a:cubicBezTo>
                </a:path>
              </a:pathLst>
            </a:cu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9" name="Google Shape;1079;p14"/>
            <p:cNvSpPr/>
            <p:nvPr/>
          </p:nvSpPr>
          <p:spPr>
            <a:xfrm>
              <a:off x="2309467" y="6264180"/>
              <a:ext cx="524982" cy="429981"/>
            </a:xfrm>
            <a:custGeom>
              <a:rect b="b" l="l" r="r" t="t"/>
              <a:pathLst>
                <a:path extrusionOk="0" h="576072" w="769620">
                  <a:moveTo>
                    <a:pt x="693420" y="0"/>
                  </a:moveTo>
                  <a:cubicBezTo>
                    <a:pt x="731520" y="44196"/>
                    <a:pt x="769620" y="88392"/>
                    <a:pt x="702564" y="128016"/>
                  </a:cubicBezTo>
                  <a:cubicBezTo>
                    <a:pt x="635508" y="167640"/>
                    <a:pt x="291084" y="237744"/>
                    <a:pt x="291084" y="237744"/>
                  </a:cubicBezTo>
                  <a:cubicBezTo>
                    <a:pt x="181356" y="266700"/>
                    <a:pt x="88392" y="269748"/>
                    <a:pt x="44196" y="301752"/>
                  </a:cubicBezTo>
                  <a:cubicBezTo>
                    <a:pt x="0" y="333756"/>
                    <a:pt x="15240" y="399288"/>
                    <a:pt x="25908" y="429768"/>
                  </a:cubicBezTo>
                  <a:cubicBezTo>
                    <a:pt x="36576" y="460248"/>
                    <a:pt x="47244" y="493776"/>
                    <a:pt x="108204" y="484632"/>
                  </a:cubicBezTo>
                  <a:cubicBezTo>
                    <a:pt x="169164" y="475488"/>
                    <a:pt x="344424" y="381000"/>
                    <a:pt x="391668" y="374904"/>
                  </a:cubicBezTo>
                  <a:cubicBezTo>
                    <a:pt x="438912" y="368808"/>
                    <a:pt x="413004" y="423672"/>
                    <a:pt x="391668" y="448056"/>
                  </a:cubicBezTo>
                  <a:cubicBezTo>
                    <a:pt x="370332" y="472440"/>
                    <a:pt x="266700" y="499872"/>
                    <a:pt x="263652" y="521208"/>
                  </a:cubicBezTo>
                  <a:cubicBezTo>
                    <a:pt x="260604" y="542544"/>
                    <a:pt x="316992" y="559308"/>
                    <a:pt x="373380" y="576072"/>
                  </a:cubicBezTo>
                </a:path>
              </a:pathLst>
            </a:cu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0" name="Google Shape;1080;p14"/>
            <p:cNvSpPr/>
            <p:nvPr/>
          </p:nvSpPr>
          <p:spPr>
            <a:xfrm rot="10394827">
              <a:off x="3391211" y="4961658"/>
              <a:ext cx="916675" cy="1756520"/>
            </a:xfrm>
            <a:custGeom>
              <a:rect b="b" l="l" r="r" t="t"/>
              <a:pathLst>
                <a:path extrusionOk="0" h="1617316" w="722942">
                  <a:moveTo>
                    <a:pt x="722376" y="493776"/>
                  </a:moveTo>
                  <a:cubicBezTo>
                    <a:pt x="720332" y="465153"/>
                    <a:pt x="722942" y="352894"/>
                    <a:pt x="694944" y="310896"/>
                  </a:cubicBezTo>
                  <a:lnTo>
                    <a:pt x="676656" y="283464"/>
                  </a:lnTo>
                  <a:cubicBezTo>
                    <a:pt x="676007" y="275682"/>
                    <a:pt x="676677" y="179261"/>
                    <a:pt x="658368" y="146304"/>
                  </a:cubicBezTo>
                  <a:cubicBezTo>
                    <a:pt x="647694" y="127091"/>
                    <a:pt x="633984" y="109728"/>
                    <a:pt x="621792" y="91440"/>
                  </a:cubicBezTo>
                  <a:cubicBezTo>
                    <a:pt x="615696" y="82296"/>
                    <a:pt x="611275" y="71779"/>
                    <a:pt x="603504" y="64008"/>
                  </a:cubicBezTo>
                  <a:cubicBezTo>
                    <a:pt x="562441" y="22945"/>
                    <a:pt x="588340" y="40665"/>
                    <a:pt x="521208" y="18288"/>
                  </a:cubicBezTo>
                  <a:lnTo>
                    <a:pt x="493776" y="9144"/>
                  </a:lnTo>
                  <a:lnTo>
                    <a:pt x="466344" y="0"/>
                  </a:lnTo>
                  <a:cubicBezTo>
                    <a:pt x="414528" y="3048"/>
                    <a:pt x="362544" y="3979"/>
                    <a:pt x="310896" y="9144"/>
                  </a:cubicBezTo>
                  <a:cubicBezTo>
                    <a:pt x="301305" y="10103"/>
                    <a:pt x="292732" y="15640"/>
                    <a:pt x="283464" y="18288"/>
                  </a:cubicBezTo>
                  <a:cubicBezTo>
                    <a:pt x="271380" y="21740"/>
                    <a:pt x="258972" y="23980"/>
                    <a:pt x="246888" y="27432"/>
                  </a:cubicBezTo>
                  <a:cubicBezTo>
                    <a:pt x="176857" y="47441"/>
                    <a:pt x="264159" y="22804"/>
                    <a:pt x="192024" y="54864"/>
                  </a:cubicBezTo>
                  <a:cubicBezTo>
                    <a:pt x="174408" y="62693"/>
                    <a:pt x="137160" y="73152"/>
                    <a:pt x="137160" y="73152"/>
                  </a:cubicBezTo>
                  <a:cubicBezTo>
                    <a:pt x="131064" y="82296"/>
                    <a:pt x="123201" y="90483"/>
                    <a:pt x="118872" y="100584"/>
                  </a:cubicBezTo>
                  <a:cubicBezTo>
                    <a:pt x="95423" y="155298"/>
                    <a:pt x="116078" y="257680"/>
                    <a:pt x="118872" y="292608"/>
                  </a:cubicBezTo>
                  <a:cubicBezTo>
                    <a:pt x="130555" y="438646"/>
                    <a:pt x="119718" y="317611"/>
                    <a:pt x="137160" y="393192"/>
                  </a:cubicBezTo>
                  <a:cubicBezTo>
                    <a:pt x="195743" y="647050"/>
                    <a:pt x="126044" y="355898"/>
                    <a:pt x="164592" y="548640"/>
                  </a:cubicBezTo>
                  <a:cubicBezTo>
                    <a:pt x="166482" y="558091"/>
                    <a:pt x="171398" y="566721"/>
                    <a:pt x="173736" y="576072"/>
                  </a:cubicBezTo>
                  <a:cubicBezTo>
                    <a:pt x="177505" y="591150"/>
                    <a:pt x="179832" y="606552"/>
                    <a:pt x="182880" y="621792"/>
                  </a:cubicBezTo>
                  <a:cubicBezTo>
                    <a:pt x="179832" y="722376"/>
                    <a:pt x="181080" y="823182"/>
                    <a:pt x="173736" y="923544"/>
                  </a:cubicBezTo>
                  <a:cubicBezTo>
                    <a:pt x="171902" y="948611"/>
                    <a:pt x="163396" y="972851"/>
                    <a:pt x="155448" y="996696"/>
                  </a:cubicBezTo>
                  <a:cubicBezTo>
                    <a:pt x="152400" y="1005840"/>
                    <a:pt x="150985" y="1015702"/>
                    <a:pt x="146304" y="1024128"/>
                  </a:cubicBezTo>
                  <a:cubicBezTo>
                    <a:pt x="135630" y="1043341"/>
                    <a:pt x="121920" y="1060704"/>
                    <a:pt x="109728" y="1078992"/>
                  </a:cubicBezTo>
                  <a:cubicBezTo>
                    <a:pt x="103632" y="1088136"/>
                    <a:pt x="94915" y="1095998"/>
                    <a:pt x="91440" y="1106424"/>
                  </a:cubicBezTo>
                  <a:lnTo>
                    <a:pt x="73152" y="1161288"/>
                  </a:lnTo>
                  <a:cubicBezTo>
                    <a:pt x="70104" y="1170432"/>
                    <a:pt x="68319" y="1180099"/>
                    <a:pt x="64008" y="1188720"/>
                  </a:cubicBezTo>
                  <a:cubicBezTo>
                    <a:pt x="57912" y="1200912"/>
                    <a:pt x="52483" y="1213461"/>
                    <a:pt x="45720" y="1225296"/>
                  </a:cubicBezTo>
                  <a:cubicBezTo>
                    <a:pt x="19482" y="1271212"/>
                    <a:pt x="32829" y="1234039"/>
                    <a:pt x="9144" y="1289304"/>
                  </a:cubicBezTo>
                  <a:cubicBezTo>
                    <a:pt x="5347" y="1298163"/>
                    <a:pt x="3048" y="1307592"/>
                    <a:pt x="0" y="1316736"/>
                  </a:cubicBezTo>
                  <a:cubicBezTo>
                    <a:pt x="3048" y="1359408"/>
                    <a:pt x="4145" y="1402264"/>
                    <a:pt x="9144" y="1444752"/>
                  </a:cubicBezTo>
                  <a:cubicBezTo>
                    <a:pt x="10270" y="1454325"/>
                    <a:pt x="12118" y="1464779"/>
                    <a:pt x="18288" y="1472184"/>
                  </a:cubicBezTo>
                  <a:cubicBezTo>
                    <a:pt x="33262" y="1490152"/>
                    <a:pt x="64101" y="1502742"/>
                    <a:pt x="82296" y="1517904"/>
                  </a:cubicBezTo>
                  <a:cubicBezTo>
                    <a:pt x="97604" y="1530660"/>
                    <a:pt x="115876" y="1557239"/>
                    <a:pt x="137160" y="1563624"/>
                  </a:cubicBezTo>
                  <a:cubicBezTo>
                    <a:pt x="157804" y="1569817"/>
                    <a:pt x="179866" y="1569491"/>
                    <a:pt x="201168" y="1572768"/>
                  </a:cubicBezTo>
                  <a:cubicBezTo>
                    <a:pt x="219493" y="1575587"/>
                    <a:pt x="237744" y="1578864"/>
                    <a:pt x="256032" y="1581912"/>
                  </a:cubicBezTo>
                  <a:cubicBezTo>
                    <a:pt x="309138" y="1617316"/>
                    <a:pt x="288758" y="1611943"/>
                    <a:pt x="393192" y="1591056"/>
                  </a:cubicBezTo>
                  <a:cubicBezTo>
                    <a:pt x="403968" y="1588901"/>
                    <a:pt x="410794" y="1577683"/>
                    <a:pt x="420624" y="1572768"/>
                  </a:cubicBezTo>
                  <a:cubicBezTo>
                    <a:pt x="429245" y="1568457"/>
                    <a:pt x="438912" y="1566672"/>
                    <a:pt x="448056" y="1563624"/>
                  </a:cubicBezTo>
                  <a:cubicBezTo>
                    <a:pt x="457200" y="1554480"/>
                    <a:pt x="465670" y="1544608"/>
                    <a:pt x="475488" y="1536192"/>
                  </a:cubicBezTo>
                  <a:cubicBezTo>
                    <a:pt x="495336" y="1519179"/>
                    <a:pt x="517786" y="1504945"/>
                    <a:pt x="539496" y="1490472"/>
                  </a:cubicBezTo>
                  <a:cubicBezTo>
                    <a:pt x="569747" y="1399719"/>
                    <a:pt x="518993" y="1538351"/>
                    <a:pt x="576072" y="1435608"/>
                  </a:cubicBezTo>
                  <a:cubicBezTo>
                    <a:pt x="585434" y="1418757"/>
                    <a:pt x="585739" y="1397986"/>
                    <a:pt x="594360" y="1380744"/>
                  </a:cubicBezTo>
                  <a:cubicBezTo>
                    <a:pt x="600456" y="1368552"/>
                    <a:pt x="607586" y="1356824"/>
                    <a:pt x="612648" y="1344168"/>
                  </a:cubicBezTo>
                  <a:cubicBezTo>
                    <a:pt x="619807" y="1326270"/>
                    <a:pt x="630936" y="1289304"/>
                    <a:pt x="630936" y="1289304"/>
                  </a:cubicBezTo>
                  <a:cubicBezTo>
                    <a:pt x="633984" y="1173480"/>
                    <a:pt x="634435" y="1057558"/>
                    <a:pt x="640080" y="941832"/>
                  </a:cubicBezTo>
                  <a:cubicBezTo>
                    <a:pt x="640550" y="932205"/>
                    <a:pt x="648512" y="924012"/>
                    <a:pt x="649224" y="914400"/>
                  </a:cubicBezTo>
                  <a:cubicBezTo>
                    <a:pt x="654633" y="841385"/>
                    <a:pt x="653498" y="767997"/>
                    <a:pt x="658368" y="694944"/>
                  </a:cubicBezTo>
                  <a:cubicBezTo>
                    <a:pt x="662718" y="629689"/>
                    <a:pt x="669928" y="648702"/>
                    <a:pt x="685800" y="585216"/>
                  </a:cubicBezTo>
                  <a:cubicBezTo>
                    <a:pt x="688848" y="573024"/>
                    <a:pt x="691333" y="560677"/>
                    <a:pt x="694944" y="548640"/>
                  </a:cubicBezTo>
                  <a:cubicBezTo>
                    <a:pt x="714196" y="484467"/>
                    <a:pt x="713232" y="514068"/>
                    <a:pt x="722376" y="493776"/>
                  </a:cubicBezTo>
                  <a:close/>
                </a:path>
              </a:pathLst>
            </a:custGeom>
            <a:solidFill>
              <a:srgbClr val="00B0F0"/>
            </a:solidFill>
            <a:ln cap="flat" cmpd="sng" w="25400">
              <a:solidFill>
                <a:srgbClr val="00206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1" name="Google Shape;1081;p14"/>
            <p:cNvSpPr txBox="1"/>
            <p:nvPr/>
          </p:nvSpPr>
          <p:spPr>
            <a:xfrm>
              <a:off x="2572478" y="5078888"/>
              <a:ext cx="155935" cy="2297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</a:t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2" name="Google Shape;1082;p14"/>
            <p:cNvSpPr txBox="1"/>
            <p:nvPr/>
          </p:nvSpPr>
          <p:spPr>
            <a:xfrm>
              <a:off x="2520499" y="6557660"/>
              <a:ext cx="259892" cy="2297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</a:t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83" name="Google Shape;1083;p14"/>
          <p:cNvSpPr txBox="1"/>
          <p:nvPr>
            <p:ph idx="1" type="body"/>
          </p:nvPr>
        </p:nvSpPr>
        <p:spPr>
          <a:xfrm>
            <a:off x="3581400" y="1057299"/>
            <a:ext cx="4800495" cy="16097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82296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82296" rtl="0" algn="l">
              <a:spcBef>
                <a:spcPts val="480"/>
              </a:spcBef>
              <a:spcAft>
                <a:spcPts val="0"/>
              </a:spcAft>
              <a:buClr>
                <a:srgbClr val="A04400"/>
              </a:buClr>
              <a:buSzPts val="2400"/>
              <a:buNone/>
            </a:pPr>
            <a:r>
              <a:rPr b="1" lang="en-US" sz="2400">
                <a:solidFill>
                  <a:srgbClr val="A04400"/>
                </a:solidFill>
              </a:rPr>
              <a:t>Ligands </a:t>
            </a:r>
            <a:r>
              <a:rPr lang="en-US" sz="2400"/>
              <a:t>are molecules that act like keys that fit certain binding pockets or locks on the receptor.</a:t>
            </a:r>
            <a:endParaRPr sz="2400"/>
          </a:p>
        </p:txBody>
      </p:sp>
      <p:sp>
        <p:nvSpPr>
          <p:cNvPr id="1084" name="Google Shape;1084;p14"/>
          <p:cNvSpPr/>
          <p:nvPr/>
        </p:nvSpPr>
        <p:spPr>
          <a:xfrm>
            <a:off x="5970163" y="2622019"/>
            <a:ext cx="434059" cy="630289"/>
          </a:xfrm>
          <a:custGeom>
            <a:rect b="b" l="l" r="r" t="t"/>
            <a:pathLst>
              <a:path extrusionOk="0" h="1052946" w="817419">
                <a:moveTo>
                  <a:pt x="180110" y="609600"/>
                </a:moveTo>
                <a:lnTo>
                  <a:pt x="180110" y="609600"/>
                </a:lnTo>
                <a:cubicBezTo>
                  <a:pt x="143164" y="591127"/>
                  <a:pt x="101006" y="580626"/>
                  <a:pt x="69273" y="554182"/>
                </a:cubicBezTo>
                <a:cubicBezTo>
                  <a:pt x="25299" y="517537"/>
                  <a:pt x="15815" y="476935"/>
                  <a:pt x="0" y="429491"/>
                </a:cubicBezTo>
                <a:cubicBezTo>
                  <a:pt x="4618" y="350982"/>
                  <a:pt x="-2852" y="270814"/>
                  <a:pt x="13855" y="193964"/>
                </a:cubicBezTo>
                <a:cubicBezTo>
                  <a:pt x="30627" y="116814"/>
                  <a:pt x="65505" y="119394"/>
                  <a:pt x="110837" y="83128"/>
                </a:cubicBezTo>
                <a:cubicBezTo>
                  <a:pt x="149352" y="52315"/>
                  <a:pt x="125617" y="51472"/>
                  <a:pt x="180110" y="41564"/>
                </a:cubicBezTo>
                <a:cubicBezTo>
                  <a:pt x="216742" y="34904"/>
                  <a:pt x="254001" y="32327"/>
                  <a:pt x="290946" y="27709"/>
                </a:cubicBezTo>
                <a:cubicBezTo>
                  <a:pt x="310543" y="21177"/>
                  <a:pt x="370536" y="0"/>
                  <a:pt x="387928" y="0"/>
                </a:cubicBezTo>
                <a:cubicBezTo>
                  <a:pt x="438937" y="0"/>
                  <a:pt x="489528" y="9237"/>
                  <a:pt x="540328" y="13855"/>
                </a:cubicBezTo>
                <a:cubicBezTo>
                  <a:pt x="568037" y="23091"/>
                  <a:pt x="599153" y="25363"/>
                  <a:pt x="623455" y="41564"/>
                </a:cubicBezTo>
                <a:cubicBezTo>
                  <a:pt x="637310" y="50800"/>
                  <a:pt x="649803" y="62510"/>
                  <a:pt x="665019" y="69273"/>
                </a:cubicBezTo>
                <a:cubicBezTo>
                  <a:pt x="691709" y="81135"/>
                  <a:pt x="748146" y="96982"/>
                  <a:pt x="748146" y="96982"/>
                </a:cubicBezTo>
                <a:cubicBezTo>
                  <a:pt x="752764" y="110837"/>
                  <a:pt x="754486" y="126023"/>
                  <a:pt x="762000" y="138546"/>
                </a:cubicBezTo>
                <a:cubicBezTo>
                  <a:pt x="768721" y="149747"/>
                  <a:pt x="783868" y="154572"/>
                  <a:pt x="789710" y="166255"/>
                </a:cubicBezTo>
                <a:cubicBezTo>
                  <a:pt x="802772" y="192379"/>
                  <a:pt x="817419" y="249382"/>
                  <a:pt x="817419" y="249382"/>
                </a:cubicBezTo>
                <a:cubicBezTo>
                  <a:pt x="812801" y="309418"/>
                  <a:pt x="812955" y="370014"/>
                  <a:pt x="803564" y="429491"/>
                </a:cubicBezTo>
                <a:cubicBezTo>
                  <a:pt x="799188" y="457206"/>
                  <a:pt x="784225" y="522288"/>
                  <a:pt x="748146" y="540328"/>
                </a:cubicBezTo>
                <a:cubicBezTo>
                  <a:pt x="722022" y="553390"/>
                  <a:pt x="691143" y="554975"/>
                  <a:pt x="665019" y="568037"/>
                </a:cubicBezTo>
                <a:lnTo>
                  <a:pt x="637310" y="581891"/>
                </a:lnTo>
                <a:lnTo>
                  <a:pt x="817419" y="1052946"/>
                </a:lnTo>
                <a:lnTo>
                  <a:pt x="138546" y="1039091"/>
                </a:lnTo>
                <a:lnTo>
                  <a:pt x="180110" y="609600"/>
                </a:lnTo>
                <a:close/>
              </a:path>
            </a:pathLst>
          </a:cu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5" name="Google Shape;1085;p14"/>
          <p:cNvSpPr txBox="1"/>
          <p:nvPr/>
        </p:nvSpPr>
        <p:spPr>
          <a:xfrm>
            <a:off x="365375" y="1752600"/>
            <a:ext cx="314058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Activated or turned on by </a:t>
            </a:r>
            <a:r>
              <a:rPr b="1" lang="en-US" sz="2400">
                <a:solidFill>
                  <a:srgbClr val="A04400"/>
                </a:solidFill>
                <a:latin typeface="Calibri"/>
                <a:ea typeface="Calibri"/>
                <a:cs typeface="Calibri"/>
                <a:sym typeface="Calibri"/>
              </a:rPr>
              <a:t>ligands</a:t>
            </a:r>
            <a:endParaRPr/>
          </a:p>
        </p:txBody>
      </p:sp>
      <p:grpSp>
        <p:nvGrpSpPr>
          <p:cNvPr id="1086" name="Google Shape;1086;p14"/>
          <p:cNvGrpSpPr/>
          <p:nvPr/>
        </p:nvGrpSpPr>
        <p:grpSpPr>
          <a:xfrm>
            <a:off x="4114800" y="2590800"/>
            <a:ext cx="1399309" cy="568130"/>
            <a:chOff x="2452255" y="5597143"/>
            <a:chExt cx="1399309" cy="568130"/>
          </a:xfrm>
        </p:grpSpPr>
        <p:sp>
          <p:nvSpPr>
            <p:cNvPr id="1087" name="Google Shape;1087;p14"/>
            <p:cNvSpPr/>
            <p:nvPr/>
          </p:nvSpPr>
          <p:spPr>
            <a:xfrm>
              <a:off x="2452255" y="5597143"/>
              <a:ext cx="1399309" cy="568130"/>
            </a:xfrm>
            <a:custGeom>
              <a:rect b="b" l="l" r="r" t="t"/>
              <a:pathLst>
                <a:path extrusionOk="0" h="568130" w="1399309">
                  <a:moveTo>
                    <a:pt x="415636" y="97075"/>
                  </a:moveTo>
                  <a:lnTo>
                    <a:pt x="415636" y="97075"/>
                  </a:lnTo>
                  <a:cubicBezTo>
                    <a:pt x="383309" y="69366"/>
                    <a:pt x="355432" y="35402"/>
                    <a:pt x="318654" y="13948"/>
                  </a:cubicBezTo>
                  <a:cubicBezTo>
                    <a:pt x="267183" y="-16077"/>
                    <a:pt x="125922" y="11317"/>
                    <a:pt x="96981" y="13948"/>
                  </a:cubicBezTo>
                  <a:cubicBezTo>
                    <a:pt x="27708" y="37038"/>
                    <a:pt x="60037" y="13947"/>
                    <a:pt x="27709" y="110930"/>
                  </a:cubicBezTo>
                  <a:lnTo>
                    <a:pt x="13854" y="152493"/>
                  </a:lnTo>
                  <a:lnTo>
                    <a:pt x="0" y="194057"/>
                  </a:lnTo>
                  <a:cubicBezTo>
                    <a:pt x="4618" y="267948"/>
                    <a:pt x="6104" y="342102"/>
                    <a:pt x="13854" y="415730"/>
                  </a:cubicBezTo>
                  <a:cubicBezTo>
                    <a:pt x="17977" y="454896"/>
                    <a:pt x="38753" y="475120"/>
                    <a:pt x="69272" y="498857"/>
                  </a:cubicBezTo>
                  <a:cubicBezTo>
                    <a:pt x="140729" y="554434"/>
                    <a:pt x="131253" y="547226"/>
                    <a:pt x="193963" y="568130"/>
                  </a:cubicBezTo>
                  <a:cubicBezTo>
                    <a:pt x="226290" y="563512"/>
                    <a:pt x="260625" y="566403"/>
                    <a:pt x="290945" y="554275"/>
                  </a:cubicBezTo>
                  <a:cubicBezTo>
                    <a:pt x="361593" y="526016"/>
                    <a:pt x="312332" y="513687"/>
                    <a:pt x="346363" y="471148"/>
                  </a:cubicBezTo>
                  <a:cubicBezTo>
                    <a:pt x="356765" y="458146"/>
                    <a:pt x="374072" y="452675"/>
                    <a:pt x="387927" y="443439"/>
                  </a:cubicBezTo>
                  <a:cubicBezTo>
                    <a:pt x="419259" y="396441"/>
                    <a:pt x="403862" y="413649"/>
                    <a:pt x="429490" y="388021"/>
                  </a:cubicBezTo>
                  <a:lnTo>
                    <a:pt x="678872" y="388021"/>
                  </a:lnTo>
                  <a:lnTo>
                    <a:pt x="762000" y="554275"/>
                  </a:lnTo>
                  <a:lnTo>
                    <a:pt x="845127" y="429584"/>
                  </a:lnTo>
                  <a:lnTo>
                    <a:pt x="872836" y="540421"/>
                  </a:lnTo>
                  <a:lnTo>
                    <a:pt x="1219200" y="554275"/>
                  </a:lnTo>
                  <a:lnTo>
                    <a:pt x="1274618" y="443439"/>
                  </a:lnTo>
                  <a:lnTo>
                    <a:pt x="1399309" y="526566"/>
                  </a:lnTo>
                  <a:lnTo>
                    <a:pt x="1385454" y="291039"/>
                  </a:lnTo>
                  <a:lnTo>
                    <a:pt x="457200" y="235621"/>
                  </a:lnTo>
                  <a:lnTo>
                    <a:pt x="415636" y="97075"/>
                  </a:lnTo>
                  <a:close/>
                </a:path>
              </a:pathLst>
            </a:custGeom>
            <a:gradFill>
              <a:gsLst>
                <a:gs pos="0">
                  <a:srgbClr val="F99A1B"/>
                </a:gs>
                <a:gs pos="5000">
                  <a:srgbClr val="F99A1B"/>
                </a:gs>
                <a:gs pos="27000">
                  <a:srgbClr val="FFC000"/>
                </a:gs>
                <a:gs pos="44000">
                  <a:srgbClr val="FFFF00"/>
                </a:gs>
                <a:gs pos="58999">
                  <a:srgbClr val="FFF7B9"/>
                </a:gs>
                <a:gs pos="100000">
                  <a:srgbClr val="FFC000"/>
                </a:gs>
              </a:gsLst>
              <a:lin ang="5400000" scaled="0"/>
            </a:gradFill>
            <a:ln cap="flat" cmpd="sng" w="25400">
              <a:solidFill>
                <a:srgbClr val="FFC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8" name="Google Shape;1088;p14"/>
            <p:cNvSpPr/>
            <p:nvPr/>
          </p:nvSpPr>
          <p:spPr>
            <a:xfrm>
              <a:off x="2579746" y="5777392"/>
              <a:ext cx="139606" cy="166208"/>
            </a:xfrm>
            <a:prstGeom prst="ellipse">
              <a:avLst/>
            </a:prstGeom>
            <a:solidFill>
              <a:schemeClr val="dk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89" name="Google Shape;1089;p14"/>
          <p:cNvSpPr txBox="1"/>
          <p:nvPr/>
        </p:nvSpPr>
        <p:spPr>
          <a:xfrm>
            <a:off x="7181208" y="3968922"/>
            <a:ext cx="1824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Cell membrane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4" name="Shape 1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Google Shape;1095;p15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rgbClr val="BFCFEC"/>
              </a:gs>
              <a:gs pos="75000">
                <a:srgbClr val="FFF7B9"/>
              </a:gs>
              <a:gs pos="91000">
                <a:srgbClr val="C2D59B"/>
              </a:gs>
              <a:gs pos="100000">
                <a:srgbClr val="C2D59B"/>
              </a:gs>
            </a:gsLst>
            <a:lin ang="5400000" scaled="0"/>
          </a:gra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96" name="Google Shape;1096;p15"/>
          <p:cNvGrpSpPr/>
          <p:nvPr/>
        </p:nvGrpSpPr>
        <p:grpSpPr>
          <a:xfrm>
            <a:off x="0" y="3581643"/>
            <a:ext cx="9220200" cy="1142757"/>
            <a:chOff x="0" y="2437955"/>
            <a:chExt cx="9220200" cy="1142757"/>
          </a:xfrm>
        </p:grpSpPr>
        <p:sp>
          <p:nvSpPr>
            <p:cNvPr id="1097" name="Google Shape;1097;p15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0"/>
            </a:gradFill>
            <a:ln cap="flat" cmpd="sng" w="9525">
              <a:solidFill>
                <a:srgbClr val="97B853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098" name="Google Shape;1098;p15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</p:grpSpPr>
          <p:cxnSp>
            <p:nvCxnSpPr>
              <p:cNvPr id="1099" name="Google Shape;1099;p15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</p:cxnSp>
          <p:grpSp>
            <p:nvGrpSpPr>
              <p:cNvPr id="1100" name="Google Shape;1100;p15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101" name="Google Shape;1101;p1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02" name="Google Shape;1102;p15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03" name="Google Shape;1103;p1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04" name="Google Shape;1104;p15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05" name="Google Shape;1105;p1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06" name="Google Shape;1106;p15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07" name="Google Shape;1107;p1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08" name="Google Shape;1108;p15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09" name="Google Shape;1109;p1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10" name="Google Shape;1110;p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11" name="Google Shape;1111;p1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12" name="Google Shape;1112;p15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13" name="Google Shape;1113;p1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114" name="Google Shape;1114;p15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115" name="Google Shape;1115;p1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16" name="Google Shape;1116;p15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17" name="Google Shape;1117;p1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18" name="Google Shape;1118;p15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19" name="Google Shape;1119;p1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20" name="Google Shape;1120;p15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21" name="Google Shape;1121;p1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22" name="Google Shape;1122;p15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23" name="Google Shape;1123;p1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24" name="Google Shape;1124;p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25" name="Google Shape;1125;p1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26" name="Google Shape;1126;p15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27" name="Google Shape;1127;p1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128" name="Google Shape;1128;p15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129" name="Google Shape;1129;p15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30" name="Google Shape;1130;p1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31" name="Google Shape;1131;p15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32" name="Google Shape;1132;p1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33" name="Google Shape;1133;p15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34" name="Google Shape;1134;p1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35" name="Google Shape;1135;p15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36" name="Google Shape;1136;p1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37" name="Google Shape;1137;p15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38" name="Google Shape;1138;p1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39" name="Google Shape;1139;p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40" name="Google Shape;1140;p1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41" name="Google Shape;1141;p1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142" name="Google Shape;1142;p15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3" name="Google Shape;1143;p15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4" name="Google Shape;1144;p15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5" name="Google Shape;1145;p15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6" name="Google Shape;1146;p15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7" name="Google Shape;1147;p15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8" name="Google Shape;1148;p15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9" name="Google Shape;1149;p15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0" name="Google Shape;1150;p15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1" name="Google Shape;1151;p15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2" name="Google Shape;1152;p15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3" name="Google Shape;1153;p15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4" name="Google Shape;1154;p15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5" name="Google Shape;1155;p15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6" name="Google Shape;1156;p15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7" name="Google Shape;1157;p15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8" name="Google Shape;1158;p15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9" name="Google Shape;1159;p15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60" name="Google Shape;1160;p15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61" name="Google Shape;1161;p15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</p:grpSpPr>
          <p:cxnSp>
            <p:nvCxnSpPr>
              <p:cNvPr id="1162" name="Google Shape;1162;p15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straightConnector1">
                <a:avLst/>
              </a:prstGeom>
              <a:noFill/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</p:cxnSp>
          <p:grpSp>
            <p:nvGrpSpPr>
              <p:cNvPr id="1163" name="Google Shape;1163;p15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164" name="Google Shape;1164;p1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65" name="Google Shape;1165;p15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66" name="Google Shape;1166;p1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67" name="Google Shape;1167;p15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68" name="Google Shape;1168;p1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69" name="Google Shape;1169;p15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70" name="Google Shape;1170;p1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71" name="Google Shape;1171;p15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72" name="Google Shape;1172;p1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73" name="Google Shape;1173;p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74" name="Google Shape;1174;p1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75" name="Google Shape;1175;p15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76" name="Google Shape;1176;p1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177" name="Google Shape;1177;p15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178" name="Google Shape;1178;p1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79" name="Google Shape;1179;p15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80" name="Google Shape;1180;p1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81" name="Google Shape;1181;p15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82" name="Google Shape;1182;p1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83" name="Google Shape;1183;p15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84" name="Google Shape;1184;p1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85" name="Google Shape;1185;p15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86" name="Google Shape;1186;p1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87" name="Google Shape;1187;p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88" name="Google Shape;1188;p1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89" name="Google Shape;1189;p15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0" name="Google Shape;1190;p1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191" name="Google Shape;1191;p15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192" name="Google Shape;1192;p1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3" name="Google Shape;1193;p15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4" name="Google Shape;1194;p1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5" name="Google Shape;1195;p15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6" name="Google Shape;1196;p1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7" name="Google Shape;1197;p15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8" name="Google Shape;1198;p1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9" name="Google Shape;1199;p15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00" name="Google Shape;1200;p1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01" name="Google Shape;1201;p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02" name="Google Shape;1202;p1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03" name="Google Shape;1203;p15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04" name="Google Shape;1204;p1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05" name="Google Shape;1205;p15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206" name="Google Shape;1206;p1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07" name="Google Shape;1207;p15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08" name="Google Shape;1208;p1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09" name="Google Shape;1209;p15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10" name="Google Shape;1210;p1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11" name="Google Shape;1211;p15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12" name="Google Shape;1212;p1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13" name="Google Shape;1213;p15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14" name="Google Shape;1214;p1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15" name="Google Shape;1215;p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16" name="Google Shape;1216;p1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17" name="Google Shape;1217;p15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18" name="Google Shape;1218;p1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219" name="Google Shape;1219;p15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0" name="Google Shape;1220;p15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1" name="Google Shape;1221;p15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2" name="Google Shape;1222;p15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3" name="Google Shape;1223;p15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4" name="Google Shape;1224;p15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25" name="Google Shape;1225;p15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1226" name="Google Shape;1226;p15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227" name="Google Shape;1227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28" name="Google Shape;1228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29" name="Google Shape;1229;p15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230" name="Google Shape;1230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31" name="Google Shape;1231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32" name="Google Shape;1232;p15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33" name="Google Shape;1233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34" name="Google Shape;1234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35" name="Google Shape;1235;p1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36" name="Google Shape;1236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37" name="Google Shape;1237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38" name="Google Shape;1238;p15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39" name="Google Shape;1239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40" name="Google Shape;1240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41" name="Google Shape;1241;p15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42" name="Google Shape;1242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43" name="Google Shape;1243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44" name="Google Shape;1244;p15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45" name="Google Shape;1245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46" name="Google Shape;1246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47" name="Google Shape;1247;p15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248" name="Google Shape;1248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49" name="Google Shape;1249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50" name="Google Shape;1250;p15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51" name="Google Shape;1251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2" name="Google Shape;1252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53" name="Google Shape;1253;p15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54" name="Google Shape;1254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5" name="Google Shape;1255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56" name="Google Shape;1256;p15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57" name="Google Shape;1257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8" name="Google Shape;1258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59" name="Google Shape;1259;p15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60" name="Google Shape;1260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61" name="Google Shape;1261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62" name="Google Shape;1262;p15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263" name="Google Shape;1263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64" name="Google Shape;1264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65" name="Google Shape;1265;p1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66" name="Google Shape;1266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67" name="Google Shape;1267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68" name="Google Shape;1268;p15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69" name="Google Shape;1269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70" name="Google Shape;1270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71" name="Google Shape;1271;p15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72" name="Google Shape;1272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73" name="Google Shape;1273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74" name="Google Shape;1274;p15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75" name="Google Shape;1275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76" name="Google Shape;1276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77" name="Google Shape;1277;p15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78" name="Google Shape;1278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79" name="Google Shape;1279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80" name="Google Shape;1280;p15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81" name="Google Shape;1281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82" name="Google Shape;1282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83" name="Google Shape;1283;p15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84" name="Google Shape;1284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85" name="Google Shape;1285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86" name="Google Shape;1286;p15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87" name="Google Shape;1287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88" name="Google Shape;1288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89" name="Google Shape;1289;p15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90" name="Google Shape;1290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91" name="Google Shape;1291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92" name="Google Shape;1292;p15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93" name="Google Shape;1293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94" name="Google Shape;1294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95" name="Google Shape;1295;p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96" name="Google Shape;1296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97" name="Google Shape;1297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98" name="Google Shape;1298;p15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99" name="Google Shape;1299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00" name="Google Shape;1300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01" name="Google Shape;1301;p15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02" name="Google Shape;1302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03" name="Google Shape;1303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04" name="Google Shape;1304;p15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05" name="Google Shape;1305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06" name="Google Shape;1306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07" name="Google Shape;1307;p15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08" name="Google Shape;1308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09" name="Google Shape;1309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1310" name="Google Shape;1310;p15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1311" name="Google Shape;1311;p15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312" name="Google Shape;1312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13" name="Google Shape;1313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14" name="Google Shape;1314;p15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315" name="Google Shape;1315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16" name="Google Shape;1316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17" name="Google Shape;1317;p15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18" name="Google Shape;1318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19" name="Google Shape;1319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20" name="Google Shape;1320;p1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21" name="Google Shape;1321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22" name="Google Shape;1322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23" name="Google Shape;1323;p15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24" name="Google Shape;1324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25" name="Google Shape;1325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26" name="Google Shape;1326;p15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27" name="Google Shape;1327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28" name="Google Shape;1328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29" name="Google Shape;1329;p15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30" name="Google Shape;1330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31" name="Google Shape;1331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32" name="Google Shape;1332;p15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333" name="Google Shape;1333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34" name="Google Shape;1334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35" name="Google Shape;1335;p15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36" name="Google Shape;1336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37" name="Google Shape;1337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38" name="Google Shape;1338;p15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39" name="Google Shape;1339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40" name="Google Shape;1340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41" name="Google Shape;1341;p15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42" name="Google Shape;1342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43" name="Google Shape;1343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44" name="Google Shape;1344;p15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45" name="Google Shape;1345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46" name="Google Shape;1346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47" name="Google Shape;1347;p15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348" name="Google Shape;1348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49" name="Google Shape;1349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50" name="Google Shape;1350;p1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51" name="Google Shape;1351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52" name="Google Shape;1352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53" name="Google Shape;1353;p15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54" name="Google Shape;1354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55" name="Google Shape;1355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56" name="Google Shape;1356;p15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57" name="Google Shape;1357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58" name="Google Shape;1358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59" name="Google Shape;1359;p15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60" name="Google Shape;1360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61" name="Google Shape;1361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62" name="Google Shape;1362;p15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63" name="Google Shape;1363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64" name="Google Shape;1364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65" name="Google Shape;1365;p15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66" name="Google Shape;1366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67" name="Google Shape;1367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68" name="Google Shape;1368;p15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69" name="Google Shape;1369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70" name="Google Shape;1370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71" name="Google Shape;1371;p15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72" name="Google Shape;1372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73" name="Google Shape;1373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74" name="Google Shape;1374;p15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75" name="Google Shape;1375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76" name="Google Shape;1376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77" name="Google Shape;1377;p15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78" name="Google Shape;1378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79" name="Google Shape;1379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80" name="Google Shape;1380;p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81" name="Google Shape;1381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82" name="Google Shape;1382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83" name="Google Shape;1383;p15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84" name="Google Shape;1384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85" name="Google Shape;1385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86" name="Google Shape;1386;p15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87" name="Google Shape;1387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88" name="Google Shape;1388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89" name="Google Shape;1389;p15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90" name="Google Shape;1390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91" name="Google Shape;1391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92" name="Google Shape;1392;p15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93" name="Google Shape;1393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94" name="Google Shape;1394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1395" name="Google Shape;1395;p15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1396" name="Google Shape;1396;p15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397" name="Google Shape;1397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98" name="Google Shape;1398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99" name="Google Shape;1399;p15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400" name="Google Shape;1400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01" name="Google Shape;1401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02" name="Google Shape;1402;p15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03" name="Google Shape;1403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04" name="Google Shape;1404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05" name="Google Shape;1405;p1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06" name="Google Shape;1406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07" name="Google Shape;1407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08" name="Google Shape;1408;p15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09" name="Google Shape;1409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10" name="Google Shape;1410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11" name="Google Shape;1411;p15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12" name="Google Shape;1412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13" name="Google Shape;1413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14" name="Google Shape;1414;p15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15" name="Google Shape;1415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16" name="Google Shape;1416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17" name="Google Shape;1417;p15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418" name="Google Shape;1418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19" name="Google Shape;1419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20" name="Google Shape;1420;p15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21" name="Google Shape;1421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22" name="Google Shape;1422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23" name="Google Shape;1423;p15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24" name="Google Shape;1424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25" name="Google Shape;1425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26" name="Google Shape;1426;p15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27" name="Google Shape;1427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28" name="Google Shape;1428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29" name="Google Shape;1429;p15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30" name="Google Shape;1430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31" name="Google Shape;1431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32" name="Google Shape;1432;p15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433" name="Google Shape;1433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34" name="Google Shape;1434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35" name="Google Shape;1435;p1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36" name="Google Shape;1436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37" name="Google Shape;1437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38" name="Google Shape;1438;p15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39" name="Google Shape;1439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40" name="Google Shape;1440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41" name="Google Shape;1441;p15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42" name="Google Shape;1442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43" name="Google Shape;1443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44" name="Google Shape;1444;p15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45" name="Google Shape;1445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46" name="Google Shape;1446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47" name="Google Shape;1447;p15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48" name="Google Shape;1448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49" name="Google Shape;1449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50" name="Google Shape;1450;p15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51" name="Google Shape;1451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52" name="Google Shape;1452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53" name="Google Shape;1453;p15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54" name="Google Shape;1454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55" name="Google Shape;1455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56" name="Google Shape;1456;p15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57" name="Google Shape;1457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58" name="Google Shape;1458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59" name="Google Shape;1459;p15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60" name="Google Shape;1460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61" name="Google Shape;1461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62" name="Google Shape;1462;p15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63" name="Google Shape;1463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64" name="Google Shape;1464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65" name="Google Shape;1465;p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66" name="Google Shape;1466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67" name="Google Shape;1467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68" name="Google Shape;1468;p15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69" name="Google Shape;1469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70" name="Google Shape;1470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71" name="Google Shape;1471;p15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72" name="Google Shape;1472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73" name="Google Shape;1473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74" name="Google Shape;1474;p15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75" name="Google Shape;1475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76" name="Google Shape;1476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77" name="Google Shape;1477;p15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78" name="Google Shape;1478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79" name="Google Shape;1479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1480" name="Google Shape;1480;p15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1481" name="Google Shape;1481;p15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482" name="Google Shape;1482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83" name="Google Shape;1483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84" name="Google Shape;1484;p15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485" name="Google Shape;1485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86" name="Google Shape;1486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87" name="Google Shape;1487;p15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88" name="Google Shape;1488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89" name="Google Shape;1489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90" name="Google Shape;1490;p1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91" name="Google Shape;1491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92" name="Google Shape;1492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93" name="Google Shape;1493;p15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94" name="Google Shape;1494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95" name="Google Shape;1495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96" name="Google Shape;1496;p15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97" name="Google Shape;1497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98" name="Google Shape;1498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99" name="Google Shape;1499;p15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00" name="Google Shape;1500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01" name="Google Shape;1501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502" name="Google Shape;1502;p15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503" name="Google Shape;1503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04" name="Google Shape;1504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505" name="Google Shape;1505;p15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06" name="Google Shape;1506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07" name="Google Shape;1507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508" name="Google Shape;1508;p15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09" name="Google Shape;1509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10" name="Google Shape;1510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511" name="Google Shape;1511;p15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12" name="Google Shape;1512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13" name="Google Shape;1513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514" name="Google Shape;1514;p15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15" name="Google Shape;1515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16" name="Google Shape;1516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517" name="Google Shape;1517;p15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518" name="Google Shape;1518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19" name="Google Shape;1519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520" name="Google Shape;1520;p1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21" name="Google Shape;1521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22" name="Google Shape;1522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523" name="Google Shape;1523;p15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24" name="Google Shape;1524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25" name="Google Shape;1525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526" name="Google Shape;1526;p15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27" name="Google Shape;1527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28" name="Google Shape;1528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529" name="Google Shape;1529;p15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30" name="Google Shape;1530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31" name="Google Shape;1531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532" name="Google Shape;1532;p15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33" name="Google Shape;1533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34" name="Google Shape;1534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535" name="Google Shape;1535;p15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36" name="Google Shape;1536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37" name="Google Shape;1537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538" name="Google Shape;1538;p15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39" name="Google Shape;1539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40" name="Google Shape;1540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541" name="Google Shape;1541;p15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42" name="Google Shape;1542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43" name="Google Shape;1543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544" name="Google Shape;1544;p15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45" name="Google Shape;1545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46" name="Google Shape;1546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547" name="Google Shape;1547;p15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48" name="Google Shape;1548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49" name="Google Shape;1549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550" name="Google Shape;1550;p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51" name="Google Shape;1551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52" name="Google Shape;1552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553" name="Google Shape;1553;p15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54" name="Google Shape;1554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55" name="Google Shape;1555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556" name="Google Shape;1556;p15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57" name="Google Shape;1557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58" name="Google Shape;1558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559" name="Google Shape;1559;p15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60" name="Google Shape;1560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61" name="Google Shape;1561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562" name="Google Shape;1562;p15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63" name="Google Shape;1563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64" name="Google Shape;1564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sp>
        <p:nvSpPr>
          <p:cNvPr id="1565" name="Google Shape;1565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Ligand gated Ion channels</a:t>
            </a:r>
            <a:endParaRPr/>
          </a:p>
        </p:txBody>
      </p:sp>
      <p:grpSp>
        <p:nvGrpSpPr>
          <p:cNvPr id="1566" name="Google Shape;1566;p15"/>
          <p:cNvGrpSpPr/>
          <p:nvPr/>
        </p:nvGrpSpPr>
        <p:grpSpPr>
          <a:xfrm>
            <a:off x="533400" y="3308613"/>
            <a:ext cx="1964456" cy="1644387"/>
            <a:chOff x="2104672" y="4913856"/>
            <a:chExt cx="2303306" cy="1873529"/>
          </a:xfrm>
        </p:grpSpPr>
        <p:sp>
          <p:nvSpPr>
            <p:cNvPr id="1567" name="Google Shape;1567;p15"/>
            <p:cNvSpPr/>
            <p:nvPr/>
          </p:nvSpPr>
          <p:spPr>
            <a:xfrm>
              <a:off x="3099627" y="4965136"/>
              <a:ext cx="675719" cy="1820027"/>
            </a:xfrm>
            <a:prstGeom prst="ellipse">
              <a:avLst/>
            </a:prstGeom>
            <a:gradFill>
              <a:gsLst>
                <a:gs pos="0">
                  <a:srgbClr val="002060"/>
                </a:gs>
                <a:gs pos="35000">
                  <a:srgbClr val="0070C0"/>
                </a:gs>
                <a:gs pos="100000">
                  <a:srgbClr val="002060"/>
                </a:gs>
              </a:gsLst>
              <a:lin ang="10800000" scaled="0"/>
            </a:gra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8" name="Google Shape;1568;p15"/>
            <p:cNvSpPr/>
            <p:nvPr/>
          </p:nvSpPr>
          <p:spPr>
            <a:xfrm>
              <a:off x="2527864" y="4965136"/>
              <a:ext cx="727698" cy="1820027"/>
            </a:xfrm>
            <a:prstGeom prst="ellipse">
              <a:avLst/>
            </a:prstGeom>
            <a:gradFill>
              <a:gsLst>
                <a:gs pos="0">
                  <a:srgbClr val="002060"/>
                </a:gs>
                <a:gs pos="35000">
                  <a:srgbClr val="0070C0"/>
                </a:gs>
                <a:gs pos="100000">
                  <a:srgbClr val="002060"/>
                </a:gs>
              </a:gsLst>
              <a:lin ang="10800000" scaled="0"/>
            </a:gra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9" name="Google Shape;1569;p15"/>
            <p:cNvSpPr/>
            <p:nvPr/>
          </p:nvSpPr>
          <p:spPr>
            <a:xfrm>
              <a:off x="2104672" y="4965136"/>
              <a:ext cx="940156" cy="1820027"/>
            </a:xfrm>
            <a:custGeom>
              <a:rect b="b" l="l" r="r" t="t"/>
              <a:pathLst>
                <a:path extrusionOk="0" h="1617316" w="722942">
                  <a:moveTo>
                    <a:pt x="722376" y="493776"/>
                  </a:moveTo>
                  <a:cubicBezTo>
                    <a:pt x="720332" y="465153"/>
                    <a:pt x="722942" y="352894"/>
                    <a:pt x="694944" y="310896"/>
                  </a:cubicBezTo>
                  <a:lnTo>
                    <a:pt x="676656" y="283464"/>
                  </a:lnTo>
                  <a:cubicBezTo>
                    <a:pt x="676007" y="275682"/>
                    <a:pt x="676677" y="179261"/>
                    <a:pt x="658368" y="146304"/>
                  </a:cubicBezTo>
                  <a:cubicBezTo>
                    <a:pt x="647694" y="127091"/>
                    <a:pt x="633984" y="109728"/>
                    <a:pt x="621792" y="91440"/>
                  </a:cubicBezTo>
                  <a:cubicBezTo>
                    <a:pt x="615696" y="82296"/>
                    <a:pt x="611275" y="71779"/>
                    <a:pt x="603504" y="64008"/>
                  </a:cubicBezTo>
                  <a:cubicBezTo>
                    <a:pt x="562441" y="22945"/>
                    <a:pt x="588340" y="40665"/>
                    <a:pt x="521208" y="18288"/>
                  </a:cubicBezTo>
                  <a:lnTo>
                    <a:pt x="493776" y="9144"/>
                  </a:lnTo>
                  <a:lnTo>
                    <a:pt x="466344" y="0"/>
                  </a:lnTo>
                  <a:cubicBezTo>
                    <a:pt x="414528" y="3048"/>
                    <a:pt x="362544" y="3979"/>
                    <a:pt x="310896" y="9144"/>
                  </a:cubicBezTo>
                  <a:cubicBezTo>
                    <a:pt x="301305" y="10103"/>
                    <a:pt x="292732" y="15640"/>
                    <a:pt x="283464" y="18288"/>
                  </a:cubicBezTo>
                  <a:cubicBezTo>
                    <a:pt x="271380" y="21740"/>
                    <a:pt x="258972" y="23980"/>
                    <a:pt x="246888" y="27432"/>
                  </a:cubicBezTo>
                  <a:cubicBezTo>
                    <a:pt x="176857" y="47441"/>
                    <a:pt x="264159" y="22804"/>
                    <a:pt x="192024" y="54864"/>
                  </a:cubicBezTo>
                  <a:cubicBezTo>
                    <a:pt x="174408" y="62693"/>
                    <a:pt x="137160" y="73152"/>
                    <a:pt x="137160" y="73152"/>
                  </a:cubicBezTo>
                  <a:cubicBezTo>
                    <a:pt x="131064" y="82296"/>
                    <a:pt x="123201" y="90483"/>
                    <a:pt x="118872" y="100584"/>
                  </a:cubicBezTo>
                  <a:cubicBezTo>
                    <a:pt x="95423" y="155298"/>
                    <a:pt x="116078" y="257680"/>
                    <a:pt x="118872" y="292608"/>
                  </a:cubicBezTo>
                  <a:cubicBezTo>
                    <a:pt x="130555" y="438646"/>
                    <a:pt x="119718" y="317611"/>
                    <a:pt x="137160" y="393192"/>
                  </a:cubicBezTo>
                  <a:cubicBezTo>
                    <a:pt x="195743" y="647050"/>
                    <a:pt x="126044" y="355898"/>
                    <a:pt x="164592" y="548640"/>
                  </a:cubicBezTo>
                  <a:cubicBezTo>
                    <a:pt x="166482" y="558091"/>
                    <a:pt x="171398" y="566721"/>
                    <a:pt x="173736" y="576072"/>
                  </a:cubicBezTo>
                  <a:cubicBezTo>
                    <a:pt x="177505" y="591150"/>
                    <a:pt x="179832" y="606552"/>
                    <a:pt x="182880" y="621792"/>
                  </a:cubicBezTo>
                  <a:cubicBezTo>
                    <a:pt x="179832" y="722376"/>
                    <a:pt x="181080" y="823182"/>
                    <a:pt x="173736" y="923544"/>
                  </a:cubicBezTo>
                  <a:cubicBezTo>
                    <a:pt x="171902" y="948611"/>
                    <a:pt x="163396" y="972851"/>
                    <a:pt x="155448" y="996696"/>
                  </a:cubicBezTo>
                  <a:cubicBezTo>
                    <a:pt x="152400" y="1005840"/>
                    <a:pt x="150985" y="1015702"/>
                    <a:pt x="146304" y="1024128"/>
                  </a:cubicBezTo>
                  <a:cubicBezTo>
                    <a:pt x="135630" y="1043341"/>
                    <a:pt x="121920" y="1060704"/>
                    <a:pt x="109728" y="1078992"/>
                  </a:cubicBezTo>
                  <a:cubicBezTo>
                    <a:pt x="103632" y="1088136"/>
                    <a:pt x="94915" y="1095998"/>
                    <a:pt x="91440" y="1106424"/>
                  </a:cubicBezTo>
                  <a:lnTo>
                    <a:pt x="73152" y="1161288"/>
                  </a:lnTo>
                  <a:cubicBezTo>
                    <a:pt x="70104" y="1170432"/>
                    <a:pt x="68319" y="1180099"/>
                    <a:pt x="64008" y="1188720"/>
                  </a:cubicBezTo>
                  <a:cubicBezTo>
                    <a:pt x="57912" y="1200912"/>
                    <a:pt x="52483" y="1213461"/>
                    <a:pt x="45720" y="1225296"/>
                  </a:cubicBezTo>
                  <a:cubicBezTo>
                    <a:pt x="19482" y="1271212"/>
                    <a:pt x="32829" y="1234039"/>
                    <a:pt x="9144" y="1289304"/>
                  </a:cubicBezTo>
                  <a:cubicBezTo>
                    <a:pt x="5347" y="1298163"/>
                    <a:pt x="3048" y="1307592"/>
                    <a:pt x="0" y="1316736"/>
                  </a:cubicBezTo>
                  <a:cubicBezTo>
                    <a:pt x="3048" y="1359408"/>
                    <a:pt x="4145" y="1402264"/>
                    <a:pt x="9144" y="1444752"/>
                  </a:cubicBezTo>
                  <a:cubicBezTo>
                    <a:pt x="10270" y="1454325"/>
                    <a:pt x="12118" y="1464779"/>
                    <a:pt x="18288" y="1472184"/>
                  </a:cubicBezTo>
                  <a:cubicBezTo>
                    <a:pt x="33262" y="1490152"/>
                    <a:pt x="64101" y="1502742"/>
                    <a:pt x="82296" y="1517904"/>
                  </a:cubicBezTo>
                  <a:cubicBezTo>
                    <a:pt x="97604" y="1530660"/>
                    <a:pt x="115876" y="1557239"/>
                    <a:pt x="137160" y="1563624"/>
                  </a:cubicBezTo>
                  <a:cubicBezTo>
                    <a:pt x="157804" y="1569817"/>
                    <a:pt x="179866" y="1569491"/>
                    <a:pt x="201168" y="1572768"/>
                  </a:cubicBezTo>
                  <a:cubicBezTo>
                    <a:pt x="219493" y="1575587"/>
                    <a:pt x="237744" y="1578864"/>
                    <a:pt x="256032" y="1581912"/>
                  </a:cubicBezTo>
                  <a:cubicBezTo>
                    <a:pt x="309138" y="1617316"/>
                    <a:pt x="288758" y="1611943"/>
                    <a:pt x="393192" y="1591056"/>
                  </a:cubicBezTo>
                  <a:cubicBezTo>
                    <a:pt x="403968" y="1588901"/>
                    <a:pt x="410794" y="1577683"/>
                    <a:pt x="420624" y="1572768"/>
                  </a:cubicBezTo>
                  <a:cubicBezTo>
                    <a:pt x="429245" y="1568457"/>
                    <a:pt x="438912" y="1566672"/>
                    <a:pt x="448056" y="1563624"/>
                  </a:cubicBezTo>
                  <a:cubicBezTo>
                    <a:pt x="457200" y="1554480"/>
                    <a:pt x="465670" y="1544608"/>
                    <a:pt x="475488" y="1536192"/>
                  </a:cubicBezTo>
                  <a:cubicBezTo>
                    <a:pt x="495336" y="1519179"/>
                    <a:pt x="517786" y="1504945"/>
                    <a:pt x="539496" y="1490472"/>
                  </a:cubicBezTo>
                  <a:cubicBezTo>
                    <a:pt x="569747" y="1399719"/>
                    <a:pt x="518993" y="1538351"/>
                    <a:pt x="576072" y="1435608"/>
                  </a:cubicBezTo>
                  <a:cubicBezTo>
                    <a:pt x="585434" y="1418757"/>
                    <a:pt x="585739" y="1397986"/>
                    <a:pt x="594360" y="1380744"/>
                  </a:cubicBezTo>
                  <a:cubicBezTo>
                    <a:pt x="600456" y="1368552"/>
                    <a:pt x="607586" y="1356824"/>
                    <a:pt x="612648" y="1344168"/>
                  </a:cubicBezTo>
                  <a:cubicBezTo>
                    <a:pt x="619807" y="1326270"/>
                    <a:pt x="630936" y="1289304"/>
                    <a:pt x="630936" y="1289304"/>
                  </a:cubicBezTo>
                  <a:cubicBezTo>
                    <a:pt x="633984" y="1173480"/>
                    <a:pt x="634435" y="1057558"/>
                    <a:pt x="640080" y="941832"/>
                  </a:cubicBezTo>
                  <a:cubicBezTo>
                    <a:pt x="640550" y="932205"/>
                    <a:pt x="648512" y="924012"/>
                    <a:pt x="649224" y="914400"/>
                  </a:cubicBezTo>
                  <a:cubicBezTo>
                    <a:pt x="654633" y="841385"/>
                    <a:pt x="653498" y="767997"/>
                    <a:pt x="658368" y="694944"/>
                  </a:cubicBezTo>
                  <a:cubicBezTo>
                    <a:pt x="662718" y="629689"/>
                    <a:pt x="669928" y="648702"/>
                    <a:pt x="685800" y="585216"/>
                  </a:cubicBezTo>
                  <a:cubicBezTo>
                    <a:pt x="688848" y="573024"/>
                    <a:pt x="691333" y="560677"/>
                    <a:pt x="694944" y="548640"/>
                  </a:cubicBezTo>
                  <a:cubicBezTo>
                    <a:pt x="714196" y="484467"/>
                    <a:pt x="713232" y="514068"/>
                    <a:pt x="722376" y="493776"/>
                  </a:cubicBezTo>
                  <a:close/>
                </a:path>
              </a:pathLst>
            </a:custGeom>
            <a:solidFill>
              <a:srgbClr val="00B0F0"/>
            </a:solidFill>
            <a:ln cap="flat" cmpd="sng" w="25400">
              <a:solidFill>
                <a:srgbClr val="00206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0" name="Google Shape;1570;p15"/>
            <p:cNvSpPr/>
            <p:nvPr/>
          </p:nvSpPr>
          <p:spPr>
            <a:xfrm>
              <a:off x="2520499" y="5572570"/>
              <a:ext cx="103957" cy="682510"/>
            </a:xfrm>
            <a:prstGeom prst="can">
              <a:avLst>
                <a:gd fmla="val 25000" name="adj"/>
              </a:avLst>
            </a:prstGeom>
            <a:solidFill>
              <a:schemeClr val="accent3"/>
            </a:solidFill>
            <a:ln cap="flat" cmpd="sng" w="25400">
              <a:solidFill>
                <a:srgbClr val="7188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1" name="Google Shape;1571;p15"/>
            <p:cNvSpPr/>
            <p:nvPr/>
          </p:nvSpPr>
          <p:spPr>
            <a:xfrm>
              <a:off x="2624456" y="5629446"/>
              <a:ext cx="103957" cy="682510"/>
            </a:xfrm>
            <a:prstGeom prst="can">
              <a:avLst>
                <a:gd fmla="val 25000" name="adj"/>
              </a:avLst>
            </a:prstGeom>
            <a:solidFill>
              <a:schemeClr val="accent6"/>
            </a:solidFill>
            <a:ln cap="flat" cmpd="sng" w="25400">
              <a:solidFill>
                <a:srgbClr val="B46D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2" name="Google Shape;1572;p15"/>
            <p:cNvSpPr/>
            <p:nvPr/>
          </p:nvSpPr>
          <p:spPr>
            <a:xfrm>
              <a:off x="2728413" y="5572570"/>
              <a:ext cx="103957" cy="682510"/>
            </a:xfrm>
            <a:prstGeom prst="can">
              <a:avLst>
                <a:gd fmla="val 25000" name="adj"/>
              </a:avLst>
            </a:prstGeom>
            <a:solidFill>
              <a:schemeClr val="accent2"/>
            </a:solidFill>
            <a:ln cap="flat" cmpd="sng" w="25400">
              <a:solidFill>
                <a:srgbClr val="8C3A3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3" name="Google Shape;1573;p15"/>
            <p:cNvSpPr/>
            <p:nvPr/>
          </p:nvSpPr>
          <p:spPr>
            <a:xfrm rot="3503953">
              <a:off x="2489620" y="5841561"/>
              <a:ext cx="132391" cy="279422"/>
            </a:xfrm>
            <a:prstGeom prst="can">
              <a:avLst>
                <a:gd fmla="val 25000" name="adj"/>
              </a:avLst>
            </a:prstGeom>
            <a:solidFill>
              <a:schemeClr val="accen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4" name="Google Shape;1574;p15"/>
            <p:cNvSpPr/>
            <p:nvPr/>
          </p:nvSpPr>
          <p:spPr>
            <a:xfrm rot="-2700204">
              <a:off x="2749509" y="5810464"/>
              <a:ext cx="113742" cy="263585"/>
            </a:xfrm>
            <a:prstGeom prst="can">
              <a:avLst>
                <a:gd fmla="val 25000" name="adj"/>
              </a:avLst>
            </a:prstGeom>
            <a:solidFill>
              <a:schemeClr val="accen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5" name="Google Shape;1575;p15"/>
            <p:cNvSpPr/>
            <p:nvPr/>
          </p:nvSpPr>
          <p:spPr>
            <a:xfrm>
              <a:off x="2355208" y="5192640"/>
              <a:ext cx="300435" cy="389031"/>
            </a:xfrm>
            <a:custGeom>
              <a:rect b="b" l="l" r="r" t="t"/>
              <a:pathLst>
                <a:path extrusionOk="0" h="521208" w="440436">
                  <a:moveTo>
                    <a:pt x="315468" y="521208"/>
                  </a:moveTo>
                  <a:cubicBezTo>
                    <a:pt x="322326" y="488442"/>
                    <a:pt x="329184" y="455676"/>
                    <a:pt x="315468" y="438912"/>
                  </a:cubicBezTo>
                  <a:cubicBezTo>
                    <a:pt x="301752" y="422148"/>
                    <a:pt x="256032" y="434340"/>
                    <a:pt x="233172" y="420624"/>
                  </a:cubicBezTo>
                  <a:cubicBezTo>
                    <a:pt x="210312" y="406908"/>
                    <a:pt x="163068" y="373380"/>
                    <a:pt x="178308" y="356616"/>
                  </a:cubicBezTo>
                  <a:cubicBezTo>
                    <a:pt x="193548" y="339852"/>
                    <a:pt x="298704" y="333756"/>
                    <a:pt x="324612" y="320040"/>
                  </a:cubicBezTo>
                  <a:cubicBezTo>
                    <a:pt x="350520" y="306324"/>
                    <a:pt x="359664" y="288036"/>
                    <a:pt x="333756" y="274320"/>
                  </a:cubicBezTo>
                  <a:cubicBezTo>
                    <a:pt x="307848" y="260604"/>
                    <a:pt x="196596" y="249936"/>
                    <a:pt x="169164" y="237744"/>
                  </a:cubicBezTo>
                  <a:cubicBezTo>
                    <a:pt x="141732" y="225552"/>
                    <a:pt x="137160" y="211836"/>
                    <a:pt x="169164" y="201168"/>
                  </a:cubicBezTo>
                  <a:cubicBezTo>
                    <a:pt x="201168" y="190500"/>
                    <a:pt x="324612" y="187452"/>
                    <a:pt x="361188" y="173736"/>
                  </a:cubicBezTo>
                  <a:cubicBezTo>
                    <a:pt x="397764" y="160020"/>
                    <a:pt x="440436" y="128016"/>
                    <a:pt x="388620" y="118872"/>
                  </a:cubicBezTo>
                  <a:cubicBezTo>
                    <a:pt x="336804" y="109728"/>
                    <a:pt x="100584" y="134112"/>
                    <a:pt x="50292" y="118872"/>
                  </a:cubicBezTo>
                  <a:cubicBezTo>
                    <a:pt x="0" y="103632"/>
                    <a:pt x="35052" y="47244"/>
                    <a:pt x="86868" y="27432"/>
                  </a:cubicBezTo>
                  <a:cubicBezTo>
                    <a:pt x="138684" y="7620"/>
                    <a:pt x="249936" y="3810"/>
                    <a:pt x="361188" y="0"/>
                  </a:cubicBezTo>
                </a:path>
              </a:pathLst>
            </a:cu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6" name="Google Shape;1576;p15"/>
            <p:cNvSpPr/>
            <p:nvPr/>
          </p:nvSpPr>
          <p:spPr>
            <a:xfrm>
              <a:off x="2309467" y="6073078"/>
              <a:ext cx="273406" cy="354905"/>
            </a:xfrm>
            <a:custGeom>
              <a:rect b="b" l="l" r="r" t="t"/>
              <a:pathLst>
                <a:path extrusionOk="0" h="475488" w="400812">
                  <a:moveTo>
                    <a:pt x="172212" y="0"/>
                  </a:moveTo>
                  <a:cubicBezTo>
                    <a:pt x="158496" y="27432"/>
                    <a:pt x="144780" y="54864"/>
                    <a:pt x="117348" y="73152"/>
                  </a:cubicBezTo>
                  <a:cubicBezTo>
                    <a:pt x="89916" y="91440"/>
                    <a:pt x="15240" y="92964"/>
                    <a:pt x="7620" y="109728"/>
                  </a:cubicBezTo>
                  <a:cubicBezTo>
                    <a:pt x="0" y="126492"/>
                    <a:pt x="70104" y="134112"/>
                    <a:pt x="71628" y="173736"/>
                  </a:cubicBezTo>
                  <a:cubicBezTo>
                    <a:pt x="73152" y="213360"/>
                    <a:pt x="6096" y="298704"/>
                    <a:pt x="16764" y="347472"/>
                  </a:cubicBezTo>
                  <a:cubicBezTo>
                    <a:pt x="27432" y="396240"/>
                    <a:pt x="99060" y="475488"/>
                    <a:pt x="135636" y="466344"/>
                  </a:cubicBezTo>
                  <a:cubicBezTo>
                    <a:pt x="172212" y="457200"/>
                    <a:pt x="207264" y="315468"/>
                    <a:pt x="236220" y="292608"/>
                  </a:cubicBezTo>
                  <a:cubicBezTo>
                    <a:pt x="265176" y="269748"/>
                    <a:pt x="281940" y="335280"/>
                    <a:pt x="309372" y="329184"/>
                  </a:cubicBezTo>
                  <a:cubicBezTo>
                    <a:pt x="336804" y="323088"/>
                    <a:pt x="368808" y="289560"/>
                    <a:pt x="400812" y="256032"/>
                  </a:cubicBezTo>
                </a:path>
              </a:pathLst>
            </a:cu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7" name="Google Shape;1577;p15"/>
            <p:cNvSpPr/>
            <p:nvPr/>
          </p:nvSpPr>
          <p:spPr>
            <a:xfrm>
              <a:off x="2309467" y="6264180"/>
              <a:ext cx="524982" cy="429981"/>
            </a:xfrm>
            <a:custGeom>
              <a:rect b="b" l="l" r="r" t="t"/>
              <a:pathLst>
                <a:path extrusionOk="0" h="576072" w="769620">
                  <a:moveTo>
                    <a:pt x="693420" y="0"/>
                  </a:moveTo>
                  <a:cubicBezTo>
                    <a:pt x="731520" y="44196"/>
                    <a:pt x="769620" y="88392"/>
                    <a:pt x="702564" y="128016"/>
                  </a:cubicBezTo>
                  <a:cubicBezTo>
                    <a:pt x="635508" y="167640"/>
                    <a:pt x="291084" y="237744"/>
                    <a:pt x="291084" y="237744"/>
                  </a:cubicBezTo>
                  <a:cubicBezTo>
                    <a:pt x="181356" y="266700"/>
                    <a:pt x="88392" y="269748"/>
                    <a:pt x="44196" y="301752"/>
                  </a:cubicBezTo>
                  <a:cubicBezTo>
                    <a:pt x="0" y="333756"/>
                    <a:pt x="15240" y="399288"/>
                    <a:pt x="25908" y="429768"/>
                  </a:cubicBezTo>
                  <a:cubicBezTo>
                    <a:pt x="36576" y="460248"/>
                    <a:pt x="47244" y="493776"/>
                    <a:pt x="108204" y="484632"/>
                  </a:cubicBezTo>
                  <a:cubicBezTo>
                    <a:pt x="169164" y="475488"/>
                    <a:pt x="344424" y="381000"/>
                    <a:pt x="391668" y="374904"/>
                  </a:cubicBezTo>
                  <a:cubicBezTo>
                    <a:pt x="438912" y="368808"/>
                    <a:pt x="413004" y="423672"/>
                    <a:pt x="391668" y="448056"/>
                  </a:cubicBezTo>
                  <a:cubicBezTo>
                    <a:pt x="370332" y="472440"/>
                    <a:pt x="266700" y="499872"/>
                    <a:pt x="263652" y="521208"/>
                  </a:cubicBezTo>
                  <a:cubicBezTo>
                    <a:pt x="260604" y="542544"/>
                    <a:pt x="316992" y="559308"/>
                    <a:pt x="373380" y="576072"/>
                  </a:cubicBezTo>
                </a:path>
              </a:pathLst>
            </a:cu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8" name="Google Shape;1578;p15"/>
            <p:cNvSpPr/>
            <p:nvPr/>
          </p:nvSpPr>
          <p:spPr>
            <a:xfrm rot="10394827">
              <a:off x="3391211" y="4961658"/>
              <a:ext cx="916675" cy="1756520"/>
            </a:xfrm>
            <a:custGeom>
              <a:rect b="b" l="l" r="r" t="t"/>
              <a:pathLst>
                <a:path extrusionOk="0" h="1617316" w="722942">
                  <a:moveTo>
                    <a:pt x="722376" y="493776"/>
                  </a:moveTo>
                  <a:cubicBezTo>
                    <a:pt x="720332" y="465153"/>
                    <a:pt x="722942" y="352894"/>
                    <a:pt x="694944" y="310896"/>
                  </a:cubicBezTo>
                  <a:lnTo>
                    <a:pt x="676656" y="283464"/>
                  </a:lnTo>
                  <a:cubicBezTo>
                    <a:pt x="676007" y="275682"/>
                    <a:pt x="676677" y="179261"/>
                    <a:pt x="658368" y="146304"/>
                  </a:cubicBezTo>
                  <a:cubicBezTo>
                    <a:pt x="647694" y="127091"/>
                    <a:pt x="633984" y="109728"/>
                    <a:pt x="621792" y="91440"/>
                  </a:cubicBezTo>
                  <a:cubicBezTo>
                    <a:pt x="615696" y="82296"/>
                    <a:pt x="611275" y="71779"/>
                    <a:pt x="603504" y="64008"/>
                  </a:cubicBezTo>
                  <a:cubicBezTo>
                    <a:pt x="562441" y="22945"/>
                    <a:pt x="588340" y="40665"/>
                    <a:pt x="521208" y="18288"/>
                  </a:cubicBezTo>
                  <a:lnTo>
                    <a:pt x="493776" y="9144"/>
                  </a:lnTo>
                  <a:lnTo>
                    <a:pt x="466344" y="0"/>
                  </a:lnTo>
                  <a:cubicBezTo>
                    <a:pt x="414528" y="3048"/>
                    <a:pt x="362544" y="3979"/>
                    <a:pt x="310896" y="9144"/>
                  </a:cubicBezTo>
                  <a:cubicBezTo>
                    <a:pt x="301305" y="10103"/>
                    <a:pt x="292732" y="15640"/>
                    <a:pt x="283464" y="18288"/>
                  </a:cubicBezTo>
                  <a:cubicBezTo>
                    <a:pt x="271380" y="21740"/>
                    <a:pt x="258972" y="23980"/>
                    <a:pt x="246888" y="27432"/>
                  </a:cubicBezTo>
                  <a:cubicBezTo>
                    <a:pt x="176857" y="47441"/>
                    <a:pt x="264159" y="22804"/>
                    <a:pt x="192024" y="54864"/>
                  </a:cubicBezTo>
                  <a:cubicBezTo>
                    <a:pt x="174408" y="62693"/>
                    <a:pt x="137160" y="73152"/>
                    <a:pt x="137160" y="73152"/>
                  </a:cubicBezTo>
                  <a:cubicBezTo>
                    <a:pt x="131064" y="82296"/>
                    <a:pt x="123201" y="90483"/>
                    <a:pt x="118872" y="100584"/>
                  </a:cubicBezTo>
                  <a:cubicBezTo>
                    <a:pt x="95423" y="155298"/>
                    <a:pt x="116078" y="257680"/>
                    <a:pt x="118872" y="292608"/>
                  </a:cubicBezTo>
                  <a:cubicBezTo>
                    <a:pt x="130555" y="438646"/>
                    <a:pt x="119718" y="317611"/>
                    <a:pt x="137160" y="393192"/>
                  </a:cubicBezTo>
                  <a:cubicBezTo>
                    <a:pt x="195743" y="647050"/>
                    <a:pt x="126044" y="355898"/>
                    <a:pt x="164592" y="548640"/>
                  </a:cubicBezTo>
                  <a:cubicBezTo>
                    <a:pt x="166482" y="558091"/>
                    <a:pt x="171398" y="566721"/>
                    <a:pt x="173736" y="576072"/>
                  </a:cubicBezTo>
                  <a:cubicBezTo>
                    <a:pt x="177505" y="591150"/>
                    <a:pt x="179832" y="606552"/>
                    <a:pt x="182880" y="621792"/>
                  </a:cubicBezTo>
                  <a:cubicBezTo>
                    <a:pt x="179832" y="722376"/>
                    <a:pt x="181080" y="823182"/>
                    <a:pt x="173736" y="923544"/>
                  </a:cubicBezTo>
                  <a:cubicBezTo>
                    <a:pt x="171902" y="948611"/>
                    <a:pt x="163396" y="972851"/>
                    <a:pt x="155448" y="996696"/>
                  </a:cubicBezTo>
                  <a:cubicBezTo>
                    <a:pt x="152400" y="1005840"/>
                    <a:pt x="150985" y="1015702"/>
                    <a:pt x="146304" y="1024128"/>
                  </a:cubicBezTo>
                  <a:cubicBezTo>
                    <a:pt x="135630" y="1043341"/>
                    <a:pt x="121920" y="1060704"/>
                    <a:pt x="109728" y="1078992"/>
                  </a:cubicBezTo>
                  <a:cubicBezTo>
                    <a:pt x="103632" y="1088136"/>
                    <a:pt x="94915" y="1095998"/>
                    <a:pt x="91440" y="1106424"/>
                  </a:cubicBezTo>
                  <a:lnTo>
                    <a:pt x="73152" y="1161288"/>
                  </a:lnTo>
                  <a:cubicBezTo>
                    <a:pt x="70104" y="1170432"/>
                    <a:pt x="68319" y="1180099"/>
                    <a:pt x="64008" y="1188720"/>
                  </a:cubicBezTo>
                  <a:cubicBezTo>
                    <a:pt x="57912" y="1200912"/>
                    <a:pt x="52483" y="1213461"/>
                    <a:pt x="45720" y="1225296"/>
                  </a:cubicBezTo>
                  <a:cubicBezTo>
                    <a:pt x="19482" y="1271212"/>
                    <a:pt x="32829" y="1234039"/>
                    <a:pt x="9144" y="1289304"/>
                  </a:cubicBezTo>
                  <a:cubicBezTo>
                    <a:pt x="5347" y="1298163"/>
                    <a:pt x="3048" y="1307592"/>
                    <a:pt x="0" y="1316736"/>
                  </a:cubicBezTo>
                  <a:cubicBezTo>
                    <a:pt x="3048" y="1359408"/>
                    <a:pt x="4145" y="1402264"/>
                    <a:pt x="9144" y="1444752"/>
                  </a:cubicBezTo>
                  <a:cubicBezTo>
                    <a:pt x="10270" y="1454325"/>
                    <a:pt x="12118" y="1464779"/>
                    <a:pt x="18288" y="1472184"/>
                  </a:cubicBezTo>
                  <a:cubicBezTo>
                    <a:pt x="33262" y="1490152"/>
                    <a:pt x="64101" y="1502742"/>
                    <a:pt x="82296" y="1517904"/>
                  </a:cubicBezTo>
                  <a:cubicBezTo>
                    <a:pt x="97604" y="1530660"/>
                    <a:pt x="115876" y="1557239"/>
                    <a:pt x="137160" y="1563624"/>
                  </a:cubicBezTo>
                  <a:cubicBezTo>
                    <a:pt x="157804" y="1569817"/>
                    <a:pt x="179866" y="1569491"/>
                    <a:pt x="201168" y="1572768"/>
                  </a:cubicBezTo>
                  <a:cubicBezTo>
                    <a:pt x="219493" y="1575587"/>
                    <a:pt x="237744" y="1578864"/>
                    <a:pt x="256032" y="1581912"/>
                  </a:cubicBezTo>
                  <a:cubicBezTo>
                    <a:pt x="309138" y="1617316"/>
                    <a:pt x="288758" y="1611943"/>
                    <a:pt x="393192" y="1591056"/>
                  </a:cubicBezTo>
                  <a:cubicBezTo>
                    <a:pt x="403968" y="1588901"/>
                    <a:pt x="410794" y="1577683"/>
                    <a:pt x="420624" y="1572768"/>
                  </a:cubicBezTo>
                  <a:cubicBezTo>
                    <a:pt x="429245" y="1568457"/>
                    <a:pt x="438912" y="1566672"/>
                    <a:pt x="448056" y="1563624"/>
                  </a:cubicBezTo>
                  <a:cubicBezTo>
                    <a:pt x="457200" y="1554480"/>
                    <a:pt x="465670" y="1544608"/>
                    <a:pt x="475488" y="1536192"/>
                  </a:cubicBezTo>
                  <a:cubicBezTo>
                    <a:pt x="495336" y="1519179"/>
                    <a:pt x="517786" y="1504945"/>
                    <a:pt x="539496" y="1490472"/>
                  </a:cubicBezTo>
                  <a:cubicBezTo>
                    <a:pt x="569747" y="1399719"/>
                    <a:pt x="518993" y="1538351"/>
                    <a:pt x="576072" y="1435608"/>
                  </a:cubicBezTo>
                  <a:cubicBezTo>
                    <a:pt x="585434" y="1418757"/>
                    <a:pt x="585739" y="1397986"/>
                    <a:pt x="594360" y="1380744"/>
                  </a:cubicBezTo>
                  <a:cubicBezTo>
                    <a:pt x="600456" y="1368552"/>
                    <a:pt x="607586" y="1356824"/>
                    <a:pt x="612648" y="1344168"/>
                  </a:cubicBezTo>
                  <a:cubicBezTo>
                    <a:pt x="619807" y="1326270"/>
                    <a:pt x="630936" y="1289304"/>
                    <a:pt x="630936" y="1289304"/>
                  </a:cubicBezTo>
                  <a:cubicBezTo>
                    <a:pt x="633984" y="1173480"/>
                    <a:pt x="634435" y="1057558"/>
                    <a:pt x="640080" y="941832"/>
                  </a:cubicBezTo>
                  <a:cubicBezTo>
                    <a:pt x="640550" y="932205"/>
                    <a:pt x="648512" y="924012"/>
                    <a:pt x="649224" y="914400"/>
                  </a:cubicBezTo>
                  <a:cubicBezTo>
                    <a:pt x="654633" y="841385"/>
                    <a:pt x="653498" y="767997"/>
                    <a:pt x="658368" y="694944"/>
                  </a:cubicBezTo>
                  <a:cubicBezTo>
                    <a:pt x="662718" y="629689"/>
                    <a:pt x="669928" y="648702"/>
                    <a:pt x="685800" y="585216"/>
                  </a:cubicBezTo>
                  <a:cubicBezTo>
                    <a:pt x="688848" y="573024"/>
                    <a:pt x="691333" y="560677"/>
                    <a:pt x="694944" y="548640"/>
                  </a:cubicBezTo>
                  <a:cubicBezTo>
                    <a:pt x="714196" y="484467"/>
                    <a:pt x="713232" y="514068"/>
                    <a:pt x="722376" y="493776"/>
                  </a:cubicBezTo>
                  <a:close/>
                </a:path>
              </a:pathLst>
            </a:custGeom>
            <a:solidFill>
              <a:srgbClr val="00B0F0"/>
            </a:solidFill>
            <a:ln cap="flat" cmpd="sng" w="25400">
              <a:solidFill>
                <a:srgbClr val="00206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9" name="Google Shape;1579;p15"/>
            <p:cNvSpPr txBox="1"/>
            <p:nvPr/>
          </p:nvSpPr>
          <p:spPr>
            <a:xfrm>
              <a:off x="2572478" y="5078888"/>
              <a:ext cx="155935" cy="2297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</a:t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0" name="Google Shape;1580;p15"/>
            <p:cNvSpPr txBox="1"/>
            <p:nvPr/>
          </p:nvSpPr>
          <p:spPr>
            <a:xfrm>
              <a:off x="2520499" y="6557660"/>
              <a:ext cx="259892" cy="2297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</a:t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81" name="Google Shape;1581;p15"/>
          <p:cNvSpPr txBox="1"/>
          <p:nvPr>
            <p:ph idx="1" type="body"/>
          </p:nvPr>
        </p:nvSpPr>
        <p:spPr>
          <a:xfrm>
            <a:off x="3886200" y="4572000"/>
            <a:ext cx="5246824" cy="19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82296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Ions such as Na</a:t>
            </a:r>
            <a:r>
              <a:rPr baseline="30000" lang="en-US" sz="2400"/>
              <a:t>+</a:t>
            </a:r>
            <a:r>
              <a:rPr lang="en-US" sz="2400"/>
              <a:t>, K</a:t>
            </a:r>
            <a:r>
              <a:rPr baseline="30000" lang="en-US" sz="2400"/>
              <a:t>+</a:t>
            </a:r>
            <a:r>
              <a:rPr lang="en-US" sz="2400"/>
              <a:t>, Ca</a:t>
            </a:r>
            <a:r>
              <a:rPr baseline="30000" lang="en-US" sz="2400"/>
              <a:t>+2</a:t>
            </a:r>
            <a:r>
              <a:rPr lang="en-US" sz="2400"/>
              <a:t>, and Cl</a:t>
            </a:r>
            <a:r>
              <a:rPr baseline="30000" lang="en-US" sz="2400"/>
              <a:t>-</a:t>
            </a:r>
            <a:r>
              <a:rPr lang="en-US" sz="2400"/>
              <a:t> then flow down their electrochemical gradient into the cell</a:t>
            </a:r>
            <a:endParaRPr sz="2400"/>
          </a:p>
        </p:txBody>
      </p:sp>
      <p:sp>
        <p:nvSpPr>
          <p:cNvPr id="1582" name="Google Shape;1582;p15"/>
          <p:cNvSpPr/>
          <p:nvPr/>
        </p:nvSpPr>
        <p:spPr>
          <a:xfrm>
            <a:off x="5360218" y="1981200"/>
            <a:ext cx="649621" cy="643000"/>
          </a:xfrm>
          <a:prstGeom prst="ellipse">
            <a:avLst/>
          </a:prstGeom>
          <a:solidFill>
            <a:srgbClr val="93895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3" name="Google Shape;1583;p15"/>
          <p:cNvSpPr/>
          <p:nvPr/>
        </p:nvSpPr>
        <p:spPr>
          <a:xfrm>
            <a:off x="5781239" y="2100200"/>
            <a:ext cx="649621" cy="643000"/>
          </a:xfrm>
          <a:prstGeom prst="ellipse">
            <a:avLst/>
          </a:prstGeom>
          <a:solidFill>
            <a:srgbClr val="93895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4" name="Google Shape;1584;p15"/>
          <p:cNvSpPr/>
          <p:nvPr/>
        </p:nvSpPr>
        <p:spPr>
          <a:xfrm>
            <a:off x="5781239" y="2548000"/>
            <a:ext cx="649621" cy="643000"/>
          </a:xfrm>
          <a:prstGeom prst="ellipse">
            <a:avLst/>
          </a:prstGeom>
          <a:solidFill>
            <a:srgbClr val="93895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5" name="Google Shape;1585;p15"/>
          <p:cNvSpPr/>
          <p:nvPr/>
        </p:nvSpPr>
        <p:spPr>
          <a:xfrm>
            <a:off x="5324039" y="2590800"/>
            <a:ext cx="649621" cy="643000"/>
          </a:xfrm>
          <a:prstGeom prst="ellipse">
            <a:avLst/>
          </a:prstGeom>
          <a:solidFill>
            <a:srgbClr val="93895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6" name="Google Shape;1586;p15"/>
          <p:cNvSpPr/>
          <p:nvPr/>
        </p:nvSpPr>
        <p:spPr>
          <a:xfrm>
            <a:off x="5131618" y="2250395"/>
            <a:ext cx="649621" cy="643000"/>
          </a:xfrm>
          <a:prstGeom prst="ellipse">
            <a:avLst/>
          </a:prstGeom>
          <a:solidFill>
            <a:srgbClr val="93895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7" name="Google Shape;1587;p15"/>
          <p:cNvSpPr txBox="1"/>
          <p:nvPr/>
        </p:nvSpPr>
        <p:spPr>
          <a:xfrm>
            <a:off x="5095439" y="1295400"/>
            <a:ext cx="29817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A04400"/>
                </a:solidFill>
                <a:latin typeface="Calibri"/>
                <a:ea typeface="Calibri"/>
                <a:cs typeface="Calibri"/>
                <a:sym typeface="Calibri"/>
              </a:rPr>
              <a:t>Top view</a:t>
            </a:r>
            <a:endParaRPr b="1" sz="2400">
              <a:solidFill>
                <a:srgbClr val="A044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8" name="Google Shape;1588;p15"/>
          <p:cNvSpPr/>
          <p:nvPr/>
        </p:nvSpPr>
        <p:spPr>
          <a:xfrm>
            <a:off x="706413" y="3200400"/>
            <a:ext cx="281366" cy="253060"/>
          </a:xfrm>
          <a:prstGeom prst="ellipse">
            <a:avLst/>
          </a:prstGeom>
          <a:solidFill>
            <a:srgbClr val="FF3399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9" name="Google Shape;1589;p15"/>
          <p:cNvSpPr/>
          <p:nvPr/>
        </p:nvSpPr>
        <p:spPr>
          <a:xfrm>
            <a:off x="5118873" y="2294940"/>
            <a:ext cx="281366" cy="253060"/>
          </a:xfrm>
          <a:prstGeom prst="ellipse">
            <a:avLst/>
          </a:prstGeom>
          <a:solidFill>
            <a:srgbClr val="FF3399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0" name="Google Shape;1590;p15"/>
          <p:cNvSpPr txBox="1"/>
          <p:nvPr/>
        </p:nvSpPr>
        <p:spPr>
          <a:xfrm>
            <a:off x="262647" y="1447800"/>
            <a:ext cx="343803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the ligand binds, the subunits undergo changes opening the pore</a:t>
            </a:r>
            <a:endParaRPr/>
          </a:p>
        </p:txBody>
      </p:sp>
      <p:grpSp>
        <p:nvGrpSpPr>
          <p:cNvPr id="1591" name="Google Shape;1591;p15"/>
          <p:cNvGrpSpPr/>
          <p:nvPr/>
        </p:nvGrpSpPr>
        <p:grpSpPr>
          <a:xfrm>
            <a:off x="1282405" y="2895600"/>
            <a:ext cx="502170" cy="361418"/>
            <a:chOff x="1282405" y="2895600"/>
            <a:chExt cx="502170" cy="361418"/>
          </a:xfrm>
        </p:grpSpPr>
        <p:sp>
          <p:nvSpPr>
            <p:cNvPr id="1592" name="Google Shape;1592;p15"/>
            <p:cNvSpPr/>
            <p:nvPr/>
          </p:nvSpPr>
          <p:spPr>
            <a:xfrm>
              <a:off x="1282405" y="2895600"/>
              <a:ext cx="393996" cy="361418"/>
            </a:xfrm>
            <a:prstGeom prst="ellipse">
              <a:avLst/>
            </a:prstGeom>
            <a:solidFill>
              <a:srgbClr val="99FF33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3" name="Google Shape;1593;p15"/>
            <p:cNvSpPr txBox="1"/>
            <p:nvPr/>
          </p:nvSpPr>
          <p:spPr>
            <a:xfrm>
              <a:off x="1322930" y="2938790"/>
              <a:ext cx="461645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ion</a:t>
              </a: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94" name="Google Shape;1594;p15"/>
          <p:cNvSpPr txBox="1"/>
          <p:nvPr/>
        </p:nvSpPr>
        <p:spPr>
          <a:xfrm>
            <a:off x="7181208" y="3968922"/>
            <a:ext cx="1824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Cell membrane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