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7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9" name="Google Shape;61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0" name="Google Shape;620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rgbClr val="BFCFEC"/>
              </a:gs>
              <a:gs pos="75000">
                <a:srgbClr val="FFF7B9"/>
              </a:gs>
              <a:gs pos="91000">
                <a:srgbClr val="C2D59B"/>
              </a:gs>
              <a:gs pos="100000">
                <a:srgbClr val="C2D59B"/>
              </a:gs>
            </a:gsLst>
            <a:lin ang="5400000" scaled="0"/>
          </a:gra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0" name="Google Shape;90;p13"/>
          <p:cNvGrpSpPr/>
          <p:nvPr/>
        </p:nvGrpSpPr>
        <p:grpSpPr>
          <a:xfrm>
            <a:off x="0" y="3581643"/>
            <a:ext cx="9220200" cy="1142757"/>
            <a:chOff x="0" y="2437955"/>
            <a:chExt cx="9220200" cy="1142757"/>
          </a:xfrm>
        </p:grpSpPr>
        <p:sp>
          <p:nvSpPr>
            <p:cNvPr id="91" name="Google Shape;91;p13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0"/>
            </a:gradFill>
            <a:ln cap="flat" cmpd="sng" w="9525">
              <a:solidFill>
                <a:srgbClr val="97B853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92" name="Google Shape;92;p13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</p:grpSpPr>
          <p:cxnSp>
            <p:nvCxnSpPr>
              <p:cNvPr id="93" name="Google Shape;93;p13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</p:cxnSp>
          <p:grpSp>
            <p:nvGrpSpPr>
              <p:cNvPr id="94" name="Google Shape;94;p13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95" name="Google Shape;95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6" name="Google Shape;96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7" name="Google Shape;97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8" name="Google Shape;98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9" name="Google Shape;99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0" name="Google Shape;100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1" name="Google Shape;101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2" name="Google Shape;102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3" name="Google Shape;103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4" name="Google Shape;104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5" name="Google Shape;105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6" name="Google Shape;106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7" name="Google Shape;107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8" name="Google Shape;108;p13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09" name="Google Shape;109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0" name="Google Shape;110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1" name="Google Shape;111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2" name="Google Shape;112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3" name="Google Shape;113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4" name="Google Shape;114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5" name="Google Shape;115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6" name="Google Shape;116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7" name="Google Shape;117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8" name="Google Shape;118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9" name="Google Shape;119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0" name="Google Shape;120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1" name="Google Shape;121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22" name="Google Shape;122;p13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23" name="Google Shape;123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4" name="Google Shape;124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" name="Google Shape;125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6" name="Google Shape;126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7" name="Google Shape;127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8" name="Google Shape;128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9" name="Google Shape;129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0" name="Google Shape;130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1" name="Google Shape;131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2" name="Google Shape;132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3" name="Google Shape;133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4" name="Google Shape;134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5" name="Google Shape;135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36" name="Google Shape;136;p13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7" name="Google Shape;137;p13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8" name="Google Shape;138;p13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9" name="Google Shape;139;p13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0" name="Google Shape;140;p13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1" name="Google Shape;141;p13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2" name="Google Shape;142;p13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3" name="Google Shape;143;p13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" name="Google Shape;144;p13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5" name="Google Shape;145;p13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" name="Google Shape;146;p13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7" name="Google Shape;147;p13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8" name="Google Shape;148;p13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9" name="Google Shape;149;p13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0" name="Google Shape;150;p13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1" name="Google Shape;151;p13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2" name="Google Shape;152;p13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3" name="Google Shape;153;p13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4" name="Google Shape;154;p13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55" name="Google Shape;155;p13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</p:grpSpPr>
          <p:cxnSp>
            <p:nvCxnSpPr>
              <p:cNvPr id="156" name="Google Shape;156;p13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straightConnector1">
                <a:avLst/>
              </a:prstGeom>
              <a:noFill/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</p:cxnSp>
          <p:grpSp>
            <p:nvGrpSpPr>
              <p:cNvPr id="157" name="Google Shape;157;p13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58" name="Google Shape;158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9" name="Google Shape;159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0" name="Google Shape;160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1" name="Google Shape;161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2" name="Google Shape;162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3" name="Google Shape;163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4" name="Google Shape;164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5" name="Google Shape;165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6" name="Google Shape;166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7" name="Google Shape;167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8" name="Google Shape;168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9" name="Google Shape;169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0" name="Google Shape;170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71" name="Google Shape;171;p13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72" name="Google Shape;172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3" name="Google Shape;173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4" name="Google Shape;174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5" name="Google Shape;175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6" name="Google Shape;176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7" name="Google Shape;177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8" name="Google Shape;178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9" name="Google Shape;179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0" name="Google Shape;180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1" name="Google Shape;181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2" name="Google Shape;182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3" name="Google Shape;183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4" name="Google Shape;184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85" name="Google Shape;185;p13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186" name="Google Shape;186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7" name="Google Shape;187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8" name="Google Shape;188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89" name="Google Shape;189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0" name="Google Shape;190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1" name="Google Shape;191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2" name="Google Shape;192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3" name="Google Shape;193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4" name="Google Shape;194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5" name="Google Shape;195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6" name="Google Shape;196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7" name="Google Shape;197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8" name="Google Shape;198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99" name="Google Shape;199;p13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200" name="Google Shape;200;p13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1" name="Google Shape;201;p13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2" name="Google Shape;202;p13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3" name="Google Shape;203;p13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4" name="Google Shape;204;p13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5" name="Google Shape;205;p13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6" name="Google Shape;206;p13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7" name="Google Shape;207;p13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8" name="Google Shape;208;p13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9" name="Google Shape;209;p13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0" name="Google Shape;210;p13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1" name="Google Shape;211;p13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2" name="Google Shape;212;p13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213" name="Google Shape;213;p13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4" name="Google Shape;214;p13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5" name="Google Shape;215;p13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6" name="Google Shape;216;p13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7" name="Google Shape;217;p13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8" name="Google Shape;218;p13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19" name="Google Shape;219;p13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220" name="Google Shape;220;p13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21" name="Google Shape;22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22" name="Google Shape;22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23" name="Google Shape;223;p13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24" name="Google Shape;22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25" name="Google Shape;22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26" name="Google Shape;226;p13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27" name="Google Shape;22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28" name="Google Shape;22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29" name="Google Shape;229;p13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0" name="Google Shape;23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31" name="Google Shape;23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32" name="Google Shape;232;p13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3" name="Google Shape;23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34" name="Google Shape;23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35" name="Google Shape;235;p13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6" name="Google Shape;23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37" name="Google Shape;23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38" name="Google Shape;238;p13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39" name="Google Shape;23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0" name="Google Shape;24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41" name="Google Shape;241;p13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42" name="Google Shape;24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3" name="Google Shape;24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44" name="Google Shape;244;p13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5" name="Google Shape;24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6" name="Google Shape;24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47" name="Google Shape;247;p1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48" name="Google Shape;24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9" name="Google Shape;24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50" name="Google Shape;250;p13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1" name="Google Shape;25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2" name="Google Shape;25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53" name="Google Shape;253;p13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54" name="Google Shape;25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5" name="Google Shape;25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56" name="Google Shape;256;p13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257" name="Google Shape;25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8" name="Google Shape;25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59" name="Google Shape;259;p13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0" name="Google Shape;26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1" name="Google Shape;26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62" name="Google Shape;262;p13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3" name="Google Shape;26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4" name="Google Shape;26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65" name="Google Shape;265;p13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6" name="Google Shape;26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7" name="Google Shape;26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68" name="Google Shape;268;p13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69" name="Google Shape;26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0" name="Google Shape;27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71" name="Google Shape;271;p13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2" name="Google Shape;27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3" name="Google Shape;27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74" name="Google Shape;274;p13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5" name="Google Shape;27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6" name="Google Shape;27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77" name="Google Shape;277;p1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78" name="Google Shape;27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9" name="Google Shape;27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80" name="Google Shape;280;p13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1" name="Google Shape;28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82" name="Google Shape;28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83" name="Google Shape;283;p13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4" name="Google Shape;28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85" name="Google Shape;28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86" name="Google Shape;286;p13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87" name="Google Shape;28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88" name="Google Shape;28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89" name="Google Shape;289;p13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0" name="Google Shape;29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91" name="Google Shape;29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92" name="Google Shape;292;p13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3" name="Google Shape;29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94" name="Google Shape;29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95" name="Google Shape;295;p13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6" name="Google Shape;29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97" name="Google Shape;29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298" name="Google Shape;298;p13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299" name="Google Shape;29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00" name="Google Shape;30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01" name="Google Shape;301;p1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02" name="Google Shape;30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03" name="Google Shape;30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304" name="Google Shape;304;p13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305" name="Google Shape;305;p13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06" name="Google Shape;30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07" name="Google Shape;30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08" name="Google Shape;308;p13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09" name="Google Shape;30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0" name="Google Shape;31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11" name="Google Shape;311;p13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2" name="Google Shape;31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3" name="Google Shape;31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14" name="Google Shape;314;p13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5" name="Google Shape;31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6" name="Google Shape;31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17" name="Google Shape;317;p13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18" name="Google Shape;31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9" name="Google Shape;31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20" name="Google Shape;320;p13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1" name="Google Shape;32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22" name="Google Shape;32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23" name="Google Shape;323;p13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24" name="Google Shape;32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25" name="Google Shape;32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26" name="Google Shape;326;p13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27" name="Google Shape;32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28" name="Google Shape;32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29" name="Google Shape;329;p13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0" name="Google Shape;33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1" name="Google Shape;33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32" name="Google Shape;332;p1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3" name="Google Shape;33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4" name="Google Shape;33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35" name="Google Shape;335;p13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6" name="Google Shape;33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7" name="Google Shape;33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38" name="Google Shape;338;p13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39" name="Google Shape;33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40" name="Google Shape;34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41" name="Google Shape;341;p13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42" name="Google Shape;34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43" name="Google Shape;34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44" name="Google Shape;344;p13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5" name="Google Shape;34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46" name="Google Shape;34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47" name="Google Shape;347;p13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48" name="Google Shape;34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49" name="Google Shape;34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50" name="Google Shape;350;p13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1" name="Google Shape;35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52" name="Google Shape;35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53" name="Google Shape;353;p13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4" name="Google Shape;35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55" name="Google Shape;35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56" name="Google Shape;356;p13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57" name="Google Shape;35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58" name="Google Shape;35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59" name="Google Shape;359;p13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0" name="Google Shape;36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61" name="Google Shape;36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62" name="Google Shape;362;p1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3" name="Google Shape;36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64" name="Google Shape;36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65" name="Google Shape;365;p13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6" name="Google Shape;36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67" name="Google Shape;36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68" name="Google Shape;368;p13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69" name="Google Shape;36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0" name="Google Shape;37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71" name="Google Shape;371;p13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2" name="Google Shape;37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3" name="Google Shape;37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74" name="Google Shape;374;p13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5" name="Google Shape;37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6" name="Google Shape;37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77" name="Google Shape;377;p13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78" name="Google Shape;37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79" name="Google Shape;37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80" name="Google Shape;380;p13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1" name="Google Shape;38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82" name="Google Shape;38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83" name="Google Shape;383;p13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4" name="Google Shape;38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85" name="Google Shape;38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86" name="Google Shape;386;p1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87" name="Google Shape;38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88" name="Google Shape;38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389" name="Google Shape;389;p13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390" name="Google Shape;390;p13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91" name="Google Shape;39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92" name="Google Shape;39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93" name="Google Shape;393;p13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394" name="Google Shape;39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95" name="Google Shape;39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96" name="Google Shape;396;p13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397" name="Google Shape;39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98" name="Google Shape;39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399" name="Google Shape;399;p13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0" name="Google Shape;40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01" name="Google Shape;40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02" name="Google Shape;402;p13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3" name="Google Shape;40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04" name="Google Shape;40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05" name="Google Shape;405;p13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6" name="Google Shape;40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07" name="Google Shape;40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08" name="Google Shape;408;p13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09" name="Google Shape;40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10" name="Google Shape;41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11" name="Google Shape;411;p13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12" name="Google Shape;41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13" name="Google Shape;41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14" name="Google Shape;414;p13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5" name="Google Shape;41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16" name="Google Shape;41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17" name="Google Shape;417;p1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18" name="Google Shape;41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19" name="Google Shape;41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20" name="Google Shape;420;p13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1" name="Google Shape;42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2" name="Google Shape;42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23" name="Google Shape;423;p13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24" name="Google Shape;42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5" name="Google Shape;42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26" name="Google Shape;426;p13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27" name="Google Shape;42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28" name="Google Shape;42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29" name="Google Shape;429;p13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0" name="Google Shape;43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31" name="Google Shape;43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32" name="Google Shape;432;p13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3" name="Google Shape;43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34" name="Google Shape;43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35" name="Google Shape;435;p13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6" name="Google Shape;43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37" name="Google Shape;43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38" name="Google Shape;438;p13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39" name="Google Shape;43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40" name="Google Shape;44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41" name="Google Shape;441;p13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2" name="Google Shape;44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43" name="Google Shape;44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44" name="Google Shape;444;p13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5" name="Google Shape;44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46" name="Google Shape;44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47" name="Google Shape;447;p1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48" name="Google Shape;44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49" name="Google Shape;44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50" name="Google Shape;450;p13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1" name="Google Shape;45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52" name="Google Shape;45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53" name="Google Shape;453;p13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4" name="Google Shape;45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55" name="Google Shape;45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56" name="Google Shape;456;p13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57" name="Google Shape;45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58" name="Google Shape;45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59" name="Google Shape;459;p13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0" name="Google Shape;46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61" name="Google Shape;46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62" name="Google Shape;462;p13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3" name="Google Shape;46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64" name="Google Shape;46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65" name="Google Shape;465;p13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6" name="Google Shape;46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67" name="Google Shape;46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68" name="Google Shape;468;p13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69" name="Google Shape;46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70" name="Google Shape;47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71" name="Google Shape;471;p1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72" name="Google Shape;47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73" name="Google Shape;47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474" name="Google Shape;474;p13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475" name="Google Shape;475;p13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76" name="Google Shape;47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77" name="Google Shape;47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78" name="Google Shape;478;p13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79" name="Google Shape;47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80" name="Google Shape;48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81" name="Google Shape;481;p13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2" name="Google Shape;48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83" name="Google Shape;48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84" name="Google Shape;484;p13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5" name="Google Shape;48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86" name="Google Shape;48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87" name="Google Shape;487;p13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88" name="Google Shape;48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89" name="Google Shape;48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90" name="Google Shape;490;p13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91" name="Google Shape;49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92" name="Google Shape;49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93" name="Google Shape;493;p13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494" name="Google Shape;49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95" name="Google Shape;49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96" name="Google Shape;496;p13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497" name="Google Shape;49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498" name="Google Shape;49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499" name="Google Shape;499;p13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00" name="Google Shape;50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1" name="Google Shape;50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2" name="Google Shape;502;p13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03" name="Google Shape;50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4" name="Google Shape;50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5" name="Google Shape;505;p13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06" name="Google Shape;50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07" name="Google Shape;50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08" name="Google Shape;508;p13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09" name="Google Shape;50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10" name="Google Shape;51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11" name="Google Shape;511;p13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512" name="Google Shape;51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13" name="Google Shape;51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14" name="Google Shape;514;p13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5" name="Google Shape;51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16" name="Google Shape;51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17" name="Google Shape;517;p13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18" name="Google Shape;51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19" name="Google Shape;51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20" name="Google Shape;520;p13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1" name="Google Shape;52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2" name="Google Shape;52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23" name="Google Shape;523;p13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4" name="Google Shape;52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5" name="Google Shape;52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26" name="Google Shape;526;p13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27" name="Google Shape;52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28" name="Google Shape;52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29" name="Google Shape;529;p13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0" name="Google Shape;530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1" name="Google Shape;531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32" name="Google Shape;532;p13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3" name="Google Shape;533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4" name="Google Shape;534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35" name="Google Shape;535;p13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6" name="Google Shape;536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37" name="Google Shape;537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38" name="Google Shape;538;p13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39" name="Google Shape;539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0" name="Google Shape;540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41" name="Google Shape;541;p13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42" name="Google Shape;542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3" name="Google Shape;543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44" name="Google Shape;544;p13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45" name="Google Shape;545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6" name="Google Shape;546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47" name="Google Shape;547;p13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48" name="Google Shape;548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49" name="Google Shape;549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50" name="Google Shape;550;p13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51" name="Google Shape;551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2" name="Google Shape;552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53" name="Google Shape;553;p13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54" name="Google Shape;554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5" name="Google Shape;555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556" name="Google Shape;556;p13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557" name="Google Shape;557;p13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58" name="Google Shape;558;p13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sp>
        <p:nvSpPr>
          <p:cNvPr id="559" name="Google Shape;559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Receptor tyrosine kinase</a:t>
            </a:r>
            <a:endParaRPr/>
          </a:p>
        </p:txBody>
      </p:sp>
      <p:grpSp>
        <p:nvGrpSpPr>
          <p:cNvPr id="560" name="Google Shape;560;p13"/>
          <p:cNvGrpSpPr/>
          <p:nvPr/>
        </p:nvGrpSpPr>
        <p:grpSpPr>
          <a:xfrm>
            <a:off x="1468129" y="3259396"/>
            <a:ext cx="478592" cy="2303204"/>
            <a:chOff x="898968" y="3238614"/>
            <a:chExt cx="478592" cy="2303204"/>
          </a:xfrm>
        </p:grpSpPr>
        <p:grpSp>
          <p:nvGrpSpPr>
            <p:cNvPr id="561" name="Google Shape;561;p13"/>
            <p:cNvGrpSpPr/>
            <p:nvPr/>
          </p:nvGrpSpPr>
          <p:grpSpPr>
            <a:xfrm>
              <a:off x="914400" y="3238614"/>
              <a:ext cx="446201" cy="2303204"/>
              <a:chOff x="6731319" y="3238614"/>
              <a:chExt cx="446201" cy="2303204"/>
            </a:xfrm>
          </p:grpSpPr>
          <p:sp>
            <p:nvSpPr>
              <p:cNvPr id="562" name="Google Shape;562;p13"/>
              <p:cNvSpPr/>
              <p:nvPr/>
            </p:nvSpPr>
            <p:spPr>
              <a:xfrm>
                <a:off x="6913418" y="4668982"/>
                <a:ext cx="180109" cy="872836"/>
              </a:xfrm>
              <a:custGeom>
                <a:rect b="b" l="l" r="r" t="t"/>
                <a:pathLst>
                  <a:path extrusionOk="0" h="872836" w="180109">
                    <a:moveTo>
                      <a:pt x="0" y="0"/>
                    </a:moveTo>
                    <a:lnTo>
                      <a:pt x="0" y="831273"/>
                    </a:lnTo>
                    <a:lnTo>
                      <a:pt x="41564" y="872836"/>
                    </a:lnTo>
                    <a:lnTo>
                      <a:pt x="83127" y="872836"/>
                    </a:lnTo>
                    <a:lnTo>
                      <a:pt x="138546" y="872836"/>
                    </a:lnTo>
                    <a:lnTo>
                      <a:pt x="180109" y="831273"/>
                    </a:lnTo>
                    <a:lnTo>
                      <a:pt x="180109" y="13854"/>
                    </a:lnTo>
                    <a:lnTo>
                      <a:pt x="180109" y="138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63" name="Google Shape;563;p13"/>
              <p:cNvGrpSpPr/>
              <p:nvPr/>
            </p:nvGrpSpPr>
            <p:grpSpPr>
              <a:xfrm>
                <a:off x="6731319" y="3238614"/>
                <a:ext cx="446201" cy="2248309"/>
                <a:chOff x="6731319" y="3238614"/>
                <a:chExt cx="446201" cy="2248309"/>
              </a:xfrm>
            </p:grpSpPr>
            <p:sp>
              <p:nvSpPr>
                <p:cNvPr id="564" name="Google Shape;564;p13"/>
                <p:cNvSpPr/>
                <p:nvPr/>
              </p:nvSpPr>
              <p:spPr>
                <a:xfrm>
                  <a:off x="6876542" y="3636058"/>
                  <a:ext cx="234552" cy="1046423"/>
                </a:xfrm>
                <a:prstGeom prst="can">
                  <a:avLst>
                    <a:gd fmla="val 25000" name="adj"/>
                  </a:avLst>
                </a:pr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5" name="Google Shape;565;p13"/>
                <p:cNvSpPr/>
                <p:nvPr/>
              </p:nvSpPr>
              <p:spPr>
                <a:xfrm>
                  <a:off x="6748492" y="4852185"/>
                  <a:ext cx="300765" cy="181480"/>
                </a:xfrm>
                <a:prstGeom prst="ellipse">
                  <a:avLst/>
                </a:pr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6" name="Google Shape;566;p13"/>
                <p:cNvSpPr/>
                <p:nvPr/>
              </p:nvSpPr>
              <p:spPr>
                <a:xfrm>
                  <a:off x="6731319" y="5076320"/>
                  <a:ext cx="300765" cy="181480"/>
                </a:xfrm>
                <a:prstGeom prst="ellipse">
                  <a:avLst/>
                </a:pr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7" name="Google Shape;567;p13"/>
                <p:cNvSpPr/>
                <p:nvPr/>
              </p:nvSpPr>
              <p:spPr>
                <a:xfrm>
                  <a:off x="6762237" y="5305443"/>
                  <a:ext cx="300765" cy="181480"/>
                </a:xfrm>
                <a:prstGeom prst="ellipse">
                  <a:avLst/>
                </a:pr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68" name="Google Shape;568;p13"/>
                <p:cNvSpPr/>
                <p:nvPr/>
              </p:nvSpPr>
              <p:spPr>
                <a:xfrm rot="-5400000">
                  <a:off x="6808267" y="3212147"/>
                  <a:ext cx="342786" cy="395720"/>
                </a:xfrm>
                <a:prstGeom prst="moon">
                  <a:avLst>
                    <a:gd fmla="val 50000" name="adj"/>
                  </a:avLst>
                </a:pr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69" name="Google Shape;569;p13"/>
            <p:cNvSpPr/>
            <p:nvPr/>
          </p:nvSpPr>
          <p:spPr>
            <a:xfrm>
              <a:off x="1004994" y="3503129"/>
              <a:ext cx="372566" cy="264247"/>
            </a:xfrm>
            <a:prstGeom prst="ellipse">
              <a:avLst/>
            </a:prstGeom>
            <a:solidFill>
              <a:srgbClr val="99336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0" name="Google Shape;570;p13"/>
            <p:cNvSpPr txBox="1"/>
            <p:nvPr/>
          </p:nvSpPr>
          <p:spPr>
            <a:xfrm>
              <a:off x="898968" y="4800600"/>
              <a:ext cx="39643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rgbClr val="FFFF00"/>
                  </a:solidFill>
                  <a:latin typeface="Calibri"/>
                  <a:ea typeface="Calibri"/>
                  <a:cs typeface="Calibri"/>
                  <a:sym typeface="Calibri"/>
                </a:rPr>
                <a:t>Tyr</a:t>
              </a:r>
              <a:endParaRPr sz="1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1" name="Google Shape;571;p13"/>
            <p:cNvSpPr txBox="1"/>
            <p:nvPr/>
          </p:nvSpPr>
          <p:spPr>
            <a:xfrm>
              <a:off x="898968" y="5029200"/>
              <a:ext cx="39643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FFFF00"/>
                  </a:solidFill>
                  <a:latin typeface="Calibri"/>
                  <a:ea typeface="Calibri"/>
                  <a:cs typeface="Calibri"/>
                  <a:sym typeface="Calibri"/>
                </a:rPr>
                <a:t>Tyr</a:t>
              </a:r>
              <a:endParaRPr sz="1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2" name="Google Shape;572;p13"/>
            <p:cNvSpPr txBox="1"/>
            <p:nvPr/>
          </p:nvSpPr>
          <p:spPr>
            <a:xfrm>
              <a:off x="898968" y="5257800"/>
              <a:ext cx="39643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FFFF00"/>
                  </a:solidFill>
                  <a:latin typeface="Calibri"/>
                  <a:ea typeface="Calibri"/>
                  <a:cs typeface="Calibri"/>
                  <a:sym typeface="Calibri"/>
                </a:rPr>
                <a:t>Tyr</a:t>
              </a:r>
              <a:endParaRPr sz="1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73" name="Google Shape;573;p13"/>
          <p:cNvGrpSpPr/>
          <p:nvPr/>
        </p:nvGrpSpPr>
        <p:grpSpPr>
          <a:xfrm>
            <a:off x="2169361" y="3238614"/>
            <a:ext cx="573839" cy="2323986"/>
            <a:chOff x="1559761" y="3238614"/>
            <a:chExt cx="573839" cy="2323986"/>
          </a:xfrm>
        </p:grpSpPr>
        <p:grpSp>
          <p:nvGrpSpPr>
            <p:cNvPr id="574" name="Google Shape;574;p13"/>
            <p:cNvGrpSpPr/>
            <p:nvPr/>
          </p:nvGrpSpPr>
          <p:grpSpPr>
            <a:xfrm>
              <a:off x="1559761" y="3238614"/>
              <a:ext cx="498803" cy="2323986"/>
              <a:chOff x="7376680" y="3238614"/>
              <a:chExt cx="498803" cy="2323986"/>
            </a:xfrm>
          </p:grpSpPr>
          <p:sp>
            <p:nvSpPr>
              <p:cNvPr id="575" name="Google Shape;575;p13"/>
              <p:cNvSpPr/>
              <p:nvPr/>
            </p:nvSpPr>
            <p:spPr>
              <a:xfrm rot="-5400000">
                <a:off x="7403147" y="3212147"/>
                <a:ext cx="342786" cy="395720"/>
              </a:xfrm>
              <a:prstGeom prst="moon">
                <a:avLst>
                  <a:gd fmla="val 50000" name="adj"/>
                </a:avLst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6" name="Google Shape;576;p13"/>
              <p:cNvSpPr/>
              <p:nvPr/>
            </p:nvSpPr>
            <p:spPr>
              <a:xfrm>
                <a:off x="7461648" y="3677977"/>
                <a:ext cx="234552" cy="1046423"/>
              </a:xfrm>
              <a:prstGeom prst="can">
                <a:avLst>
                  <a:gd fmla="val 25000" name="adj"/>
                </a:avLst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7" name="Google Shape;577;p13"/>
              <p:cNvSpPr/>
              <p:nvPr/>
            </p:nvSpPr>
            <p:spPr>
              <a:xfrm>
                <a:off x="7516091" y="4689764"/>
                <a:ext cx="180109" cy="872836"/>
              </a:xfrm>
              <a:custGeom>
                <a:rect b="b" l="l" r="r" t="t"/>
                <a:pathLst>
                  <a:path extrusionOk="0" h="872836" w="180109">
                    <a:moveTo>
                      <a:pt x="0" y="0"/>
                    </a:moveTo>
                    <a:lnTo>
                      <a:pt x="0" y="831273"/>
                    </a:lnTo>
                    <a:lnTo>
                      <a:pt x="41564" y="872836"/>
                    </a:lnTo>
                    <a:lnTo>
                      <a:pt x="83127" y="872836"/>
                    </a:lnTo>
                    <a:lnTo>
                      <a:pt x="138546" y="872836"/>
                    </a:lnTo>
                    <a:lnTo>
                      <a:pt x="180109" y="831273"/>
                    </a:lnTo>
                    <a:lnTo>
                      <a:pt x="180109" y="13854"/>
                    </a:lnTo>
                    <a:lnTo>
                      <a:pt x="180109" y="138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8" name="Google Shape;578;p13"/>
              <p:cNvSpPr/>
              <p:nvPr/>
            </p:nvSpPr>
            <p:spPr>
              <a:xfrm>
                <a:off x="7560973" y="4851662"/>
                <a:ext cx="300765" cy="181480"/>
              </a:xfrm>
              <a:prstGeom prst="ellipse">
                <a:avLst/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9" name="Google Shape;579;p13"/>
              <p:cNvSpPr/>
              <p:nvPr/>
            </p:nvSpPr>
            <p:spPr>
              <a:xfrm>
                <a:off x="7543800" y="5075797"/>
                <a:ext cx="300765" cy="181480"/>
              </a:xfrm>
              <a:prstGeom prst="ellipse">
                <a:avLst/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0" name="Google Shape;580;p13"/>
              <p:cNvSpPr/>
              <p:nvPr/>
            </p:nvSpPr>
            <p:spPr>
              <a:xfrm>
                <a:off x="7574718" y="5304920"/>
                <a:ext cx="300765" cy="181480"/>
              </a:xfrm>
              <a:prstGeom prst="ellipse">
                <a:avLst/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81" name="Google Shape;581;p13"/>
            <p:cNvSpPr/>
            <p:nvPr/>
          </p:nvSpPr>
          <p:spPr>
            <a:xfrm>
              <a:off x="1582915" y="3505200"/>
              <a:ext cx="372566" cy="264247"/>
            </a:xfrm>
            <a:prstGeom prst="ellipse">
              <a:avLst/>
            </a:prstGeom>
            <a:solidFill>
              <a:srgbClr val="99336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2" name="Google Shape;582;p13"/>
            <p:cNvSpPr txBox="1"/>
            <p:nvPr/>
          </p:nvSpPr>
          <p:spPr>
            <a:xfrm>
              <a:off x="1737168" y="4800600"/>
              <a:ext cx="39643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FFFF00"/>
                  </a:solidFill>
                  <a:latin typeface="Calibri"/>
                  <a:ea typeface="Calibri"/>
                  <a:cs typeface="Calibri"/>
                  <a:sym typeface="Calibri"/>
                </a:rPr>
                <a:t>Tyr</a:t>
              </a:r>
              <a:endParaRPr sz="1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3" name="Google Shape;583;p13"/>
            <p:cNvSpPr txBox="1"/>
            <p:nvPr/>
          </p:nvSpPr>
          <p:spPr>
            <a:xfrm>
              <a:off x="1737168" y="5029200"/>
              <a:ext cx="39643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FFFF00"/>
                  </a:solidFill>
                  <a:latin typeface="Calibri"/>
                  <a:ea typeface="Calibri"/>
                  <a:cs typeface="Calibri"/>
                  <a:sym typeface="Calibri"/>
                </a:rPr>
                <a:t>Tyr</a:t>
              </a:r>
              <a:endParaRPr sz="1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4" name="Google Shape;584;p13"/>
            <p:cNvSpPr txBox="1"/>
            <p:nvPr/>
          </p:nvSpPr>
          <p:spPr>
            <a:xfrm>
              <a:off x="1737168" y="5240179"/>
              <a:ext cx="39643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FFFF00"/>
                  </a:solidFill>
                  <a:latin typeface="Calibri"/>
                  <a:ea typeface="Calibri"/>
                  <a:cs typeface="Calibri"/>
                  <a:sym typeface="Calibri"/>
                </a:rPr>
                <a:t>Tyr</a:t>
              </a:r>
              <a:endParaRPr sz="1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85" name="Google Shape;585;p13"/>
          <p:cNvSpPr txBox="1"/>
          <p:nvPr/>
        </p:nvSpPr>
        <p:spPr>
          <a:xfrm>
            <a:off x="4053709" y="1524000"/>
            <a:ext cx="3563048" cy="21236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inactive monomers contain tyrosine (Tyr) residues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Ligand binding to the monomers leads to dimer formation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6" name="Google Shape;586;p13"/>
          <p:cNvSpPr/>
          <p:nvPr/>
        </p:nvSpPr>
        <p:spPr>
          <a:xfrm>
            <a:off x="1622323" y="2819400"/>
            <a:ext cx="280287" cy="304800"/>
          </a:xfrm>
          <a:prstGeom prst="ellipse">
            <a:avLst/>
          </a:prstGeom>
          <a:solidFill>
            <a:srgbClr val="FF3399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7" name="Google Shape;587;p13"/>
          <p:cNvSpPr/>
          <p:nvPr/>
        </p:nvSpPr>
        <p:spPr>
          <a:xfrm>
            <a:off x="2234313" y="2819400"/>
            <a:ext cx="280287" cy="304800"/>
          </a:xfrm>
          <a:prstGeom prst="ellipse">
            <a:avLst/>
          </a:prstGeom>
          <a:solidFill>
            <a:srgbClr val="FF3399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88" name="Google Shape;588;p13"/>
          <p:cNvGrpSpPr/>
          <p:nvPr/>
        </p:nvGrpSpPr>
        <p:grpSpPr>
          <a:xfrm>
            <a:off x="1426408" y="3259396"/>
            <a:ext cx="478592" cy="2303204"/>
            <a:chOff x="898968" y="3238614"/>
            <a:chExt cx="478592" cy="2303204"/>
          </a:xfrm>
        </p:grpSpPr>
        <p:grpSp>
          <p:nvGrpSpPr>
            <p:cNvPr id="589" name="Google Shape;589;p13"/>
            <p:cNvGrpSpPr/>
            <p:nvPr/>
          </p:nvGrpSpPr>
          <p:grpSpPr>
            <a:xfrm>
              <a:off x="914400" y="3238614"/>
              <a:ext cx="446201" cy="2303204"/>
              <a:chOff x="6731319" y="3238614"/>
              <a:chExt cx="446201" cy="2303204"/>
            </a:xfrm>
          </p:grpSpPr>
          <p:sp>
            <p:nvSpPr>
              <p:cNvPr id="590" name="Google Shape;590;p13"/>
              <p:cNvSpPr/>
              <p:nvPr/>
            </p:nvSpPr>
            <p:spPr>
              <a:xfrm>
                <a:off x="6913418" y="4668982"/>
                <a:ext cx="180109" cy="872836"/>
              </a:xfrm>
              <a:custGeom>
                <a:rect b="b" l="l" r="r" t="t"/>
                <a:pathLst>
                  <a:path extrusionOk="0" h="872836" w="180109">
                    <a:moveTo>
                      <a:pt x="0" y="0"/>
                    </a:moveTo>
                    <a:lnTo>
                      <a:pt x="0" y="831273"/>
                    </a:lnTo>
                    <a:lnTo>
                      <a:pt x="41564" y="872836"/>
                    </a:lnTo>
                    <a:lnTo>
                      <a:pt x="83127" y="872836"/>
                    </a:lnTo>
                    <a:lnTo>
                      <a:pt x="138546" y="872836"/>
                    </a:lnTo>
                    <a:lnTo>
                      <a:pt x="180109" y="831273"/>
                    </a:lnTo>
                    <a:lnTo>
                      <a:pt x="180109" y="13854"/>
                    </a:lnTo>
                    <a:lnTo>
                      <a:pt x="180109" y="138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591" name="Google Shape;591;p13"/>
              <p:cNvGrpSpPr/>
              <p:nvPr/>
            </p:nvGrpSpPr>
            <p:grpSpPr>
              <a:xfrm>
                <a:off x="6731319" y="3238614"/>
                <a:ext cx="446201" cy="2248309"/>
                <a:chOff x="6731319" y="3238614"/>
                <a:chExt cx="446201" cy="2248309"/>
              </a:xfrm>
            </p:grpSpPr>
            <p:sp>
              <p:nvSpPr>
                <p:cNvPr id="592" name="Google Shape;592;p13"/>
                <p:cNvSpPr/>
                <p:nvPr/>
              </p:nvSpPr>
              <p:spPr>
                <a:xfrm>
                  <a:off x="6876542" y="3636058"/>
                  <a:ext cx="234552" cy="1046423"/>
                </a:xfrm>
                <a:prstGeom prst="can">
                  <a:avLst>
                    <a:gd fmla="val 25000" name="adj"/>
                  </a:avLst>
                </a:pr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93" name="Google Shape;593;p13"/>
                <p:cNvSpPr/>
                <p:nvPr/>
              </p:nvSpPr>
              <p:spPr>
                <a:xfrm>
                  <a:off x="6748492" y="4852185"/>
                  <a:ext cx="300765" cy="181480"/>
                </a:xfrm>
                <a:prstGeom prst="ellipse">
                  <a:avLst/>
                </a:pr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94" name="Google Shape;594;p13"/>
                <p:cNvSpPr/>
                <p:nvPr/>
              </p:nvSpPr>
              <p:spPr>
                <a:xfrm>
                  <a:off x="6731319" y="5076320"/>
                  <a:ext cx="300765" cy="181480"/>
                </a:xfrm>
                <a:prstGeom prst="ellipse">
                  <a:avLst/>
                </a:pr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95" name="Google Shape;595;p13"/>
                <p:cNvSpPr/>
                <p:nvPr/>
              </p:nvSpPr>
              <p:spPr>
                <a:xfrm>
                  <a:off x="6762237" y="5305443"/>
                  <a:ext cx="300765" cy="181480"/>
                </a:xfrm>
                <a:prstGeom prst="ellipse">
                  <a:avLst/>
                </a:pr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596" name="Google Shape;596;p13"/>
                <p:cNvSpPr/>
                <p:nvPr/>
              </p:nvSpPr>
              <p:spPr>
                <a:xfrm rot="-5400000">
                  <a:off x="6808267" y="3212147"/>
                  <a:ext cx="342786" cy="395720"/>
                </a:xfrm>
                <a:prstGeom prst="moon">
                  <a:avLst>
                    <a:gd fmla="val 50000" name="adj"/>
                  </a:avLst>
                </a:pr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sp>
          <p:nvSpPr>
            <p:cNvPr id="597" name="Google Shape;597;p13"/>
            <p:cNvSpPr/>
            <p:nvPr/>
          </p:nvSpPr>
          <p:spPr>
            <a:xfrm>
              <a:off x="1004994" y="3503129"/>
              <a:ext cx="372566" cy="264247"/>
            </a:xfrm>
            <a:prstGeom prst="ellipse">
              <a:avLst/>
            </a:prstGeom>
            <a:solidFill>
              <a:srgbClr val="99336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8" name="Google Shape;598;p13"/>
            <p:cNvSpPr txBox="1"/>
            <p:nvPr/>
          </p:nvSpPr>
          <p:spPr>
            <a:xfrm>
              <a:off x="898968" y="4800600"/>
              <a:ext cx="39643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FFFF00"/>
                  </a:solidFill>
                  <a:latin typeface="Calibri"/>
                  <a:ea typeface="Calibri"/>
                  <a:cs typeface="Calibri"/>
                  <a:sym typeface="Calibri"/>
                </a:rPr>
                <a:t>Tyr</a:t>
              </a:r>
              <a:endParaRPr sz="1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9" name="Google Shape;599;p13"/>
            <p:cNvSpPr txBox="1"/>
            <p:nvPr/>
          </p:nvSpPr>
          <p:spPr>
            <a:xfrm>
              <a:off x="898968" y="5029200"/>
              <a:ext cx="39643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FFFF00"/>
                  </a:solidFill>
                  <a:latin typeface="Calibri"/>
                  <a:ea typeface="Calibri"/>
                  <a:cs typeface="Calibri"/>
                  <a:sym typeface="Calibri"/>
                </a:rPr>
                <a:t>Tyr</a:t>
              </a:r>
              <a:endParaRPr sz="1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0" name="Google Shape;600;p13"/>
            <p:cNvSpPr txBox="1"/>
            <p:nvPr/>
          </p:nvSpPr>
          <p:spPr>
            <a:xfrm>
              <a:off x="898968" y="5257800"/>
              <a:ext cx="39643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FFFF00"/>
                  </a:solidFill>
                  <a:latin typeface="Calibri"/>
                  <a:ea typeface="Calibri"/>
                  <a:cs typeface="Calibri"/>
                  <a:sym typeface="Calibri"/>
                </a:rPr>
                <a:t>Tyr</a:t>
              </a:r>
              <a:endParaRPr sz="1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01" name="Google Shape;601;p13"/>
          <p:cNvGrpSpPr/>
          <p:nvPr/>
        </p:nvGrpSpPr>
        <p:grpSpPr>
          <a:xfrm>
            <a:off x="1447800" y="3124200"/>
            <a:ext cx="478592" cy="2438400"/>
            <a:chOff x="1752600" y="3124200"/>
            <a:chExt cx="478592" cy="2438400"/>
          </a:xfrm>
        </p:grpSpPr>
        <p:grpSp>
          <p:nvGrpSpPr>
            <p:cNvPr id="602" name="Google Shape;602;p13"/>
            <p:cNvGrpSpPr/>
            <p:nvPr/>
          </p:nvGrpSpPr>
          <p:grpSpPr>
            <a:xfrm>
              <a:off x="1752600" y="3259396"/>
              <a:ext cx="478592" cy="2303204"/>
              <a:chOff x="898968" y="3238614"/>
              <a:chExt cx="478592" cy="2303204"/>
            </a:xfrm>
          </p:grpSpPr>
          <p:grpSp>
            <p:nvGrpSpPr>
              <p:cNvPr id="603" name="Google Shape;603;p13"/>
              <p:cNvGrpSpPr/>
              <p:nvPr/>
            </p:nvGrpSpPr>
            <p:grpSpPr>
              <a:xfrm>
                <a:off x="914400" y="3238614"/>
                <a:ext cx="446201" cy="2303204"/>
                <a:chOff x="6731319" y="3238614"/>
                <a:chExt cx="446201" cy="2303204"/>
              </a:xfrm>
            </p:grpSpPr>
            <p:sp>
              <p:nvSpPr>
                <p:cNvPr id="604" name="Google Shape;604;p13"/>
                <p:cNvSpPr/>
                <p:nvPr/>
              </p:nvSpPr>
              <p:spPr>
                <a:xfrm>
                  <a:off x="6913418" y="4668982"/>
                  <a:ext cx="180109" cy="872836"/>
                </a:xfrm>
                <a:custGeom>
                  <a:rect b="b" l="l" r="r" t="t"/>
                  <a:pathLst>
                    <a:path extrusionOk="0" h="872836" w="180109">
                      <a:moveTo>
                        <a:pt x="0" y="0"/>
                      </a:moveTo>
                      <a:lnTo>
                        <a:pt x="0" y="831273"/>
                      </a:lnTo>
                      <a:lnTo>
                        <a:pt x="41564" y="872836"/>
                      </a:lnTo>
                      <a:lnTo>
                        <a:pt x="83127" y="872836"/>
                      </a:lnTo>
                      <a:lnTo>
                        <a:pt x="138546" y="872836"/>
                      </a:lnTo>
                      <a:lnTo>
                        <a:pt x="180109" y="831273"/>
                      </a:lnTo>
                      <a:lnTo>
                        <a:pt x="180109" y="13854"/>
                      </a:lnTo>
                      <a:lnTo>
                        <a:pt x="180109" y="1385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605" name="Google Shape;605;p13"/>
                <p:cNvGrpSpPr/>
                <p:nvPr/>
              </p:nvGrpSpPr>
              <p:grpSpPr>
                <a:xfrm>
                  <a:off x="6731319" y="3238614"/>
                  <a:ext cx="446201" cy="2248309"/>
                  <a:chOff x="6731319" y="3238614"/>
                  <a:chExt cx="446201" cy="2248309"/>
                </a:xfrm>
              </p:grpSpPr>
              <p:sp>
                <p:nvSpPr>
                  <p:cNvPr id="606" name="Google Shape;606;p13"/>
                  <p:cNvSpPr/>
                  <p:nvPr/>
                </p:nvSpPr>
                <p:spPr>
                  <a:xfrm>
                    <a:off x="6876542" y="3636058"/>
                    <a:ext cx="234552" cy="1046423"/>
                  </a:xfrm>
                  <a:prstGeom prst="can">
                    <a:avLst>
                      <a:gd fmla="val 25000" name="adj"/>
                    </a:avLst>
                  </a:prstGeom>
                  <a:solidFill>
                    <a:srgbClr val="993366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607" name="Google Shape;607;p13"/>
                  <p:cNvSpPr/>
                  <p:nvPr/>
                </p:nvSpPr>
                <p:spPr>
                  <a:xfrm>
                    <a:off x="6748492" y="4852185"/>
                    <a:ext cx="300765" cy="181480"/>
                  </a:xfrm>
                  <a:prstGeom prst="ellipse">
                    <a:avLst/>
                  </a:prstGeom>
                  <a:solidFill>
                    <a:srgbClr val="993366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608" name="Google Shape;608;p13"/>
                  <p:cNvSpPr/>
                  <p:nvPr/>
                </p:nvSpPr>
                <p:spPr>
                  <a:xfrm>
                    <a:off x="6731319" y="5076320"/>
                    <a:ext cx="300765" cy="181480"/>
                  </a:xfrm>
                  <a:prstGeom prst="ellipse">
                    <a:avLst/>
                  </a:prstGeom>
                  <a:solidFill>
                    <a:srgbClr val="993366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609" name="Google Shape;609;p13"/>
                  <p:cNvSpPr/>
                  <p:nvPr/>
                </p:nvSpPr>
                <p:spPr>
                  <a:xfrm>
                    <a:off x="6762237" y="5305443"/>
                    <a:ext cx="300765" cy="181480"/>
                  </a:xfrm>
                  <a:prstGeom prst="ellipse">
                    <a:avLst/>
                  </a:prstGeom>
                  <a:solidFill>
                    <a:srgbClr val="993366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610" name="Google Shape;610;p13"/>
                  <p:cNvSpPr/>
                  <p:nvPr/>
                </p:nvSpPr>
                <p:spPr>
                  <a:xfrm rot="-5400000">
                    <a:off x="6808267" y="3212147"/>
                    <a:ext cx="342786" cy="395720"/>
                  </a:xfrm>
                  <a:prstGeom prst="moon">
                    <a:avLst>
                      <a:gd fmla="val 50000" name="adj"/>
                    </a:avLst>
                  </a:prstGeom>
                  <a:solidFill>
                    <a:srgbClr val="993366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</p:grpSp>
          <p:sp>
            <p:nvSpPr>
              <p:cNvPr id="611" name="Google Shape;611;p13"/>
              <p:cNvSpPr/>
              <p:nvPr/>
            </p:nvSpPr>
            <p:spPr>
              <a:xfrm>
                <a:off x="1004994" y="3503129"/>
                <a:ext cx="372566" cy="264247"/>
              </a:xfrm>
              <a:prstGeom prst="ellipse">
                <a:avLst/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2" name="Google Shape;612;p13"/>
              <p:cNvSpPr txBox="1"/>
              <p:nvPr/>
            </p:nvSpPr>
            <p:spPr>
              <a:xfrm>
                <a:off x="898968" y="4800600"/>
                <a:ext cx="39643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FFFF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Tyr</a:t>
                </a:r>
                <a:endParaRPr sz="1000">
                  <a:solidFill>
                    <a:srgbClr val="FFFF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3" name="Google Shape;613;p13"/>
              <p:cNvSpPr txBox="1"/>
              <p:nvPr/>
            </p:nvSpPr>
            <p:spPr>
              <a:xfrm>
                <a:off x="898968" y="5029200"/>
                <a:ext cx="39643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FFFF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Tyr</a:t>
                </a:r>
                <a:endParaRPr sz="1000">
                  <a:solidFill>
                    <a:srgbClr val="FFFF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4" name="Google Shape;614;p13"/>
              <p:cNvSpPr txBox="1"/>
              <p:nvPr/>
            </p:nvSpPr>
            <p:spPr>
              <a:xfrm>
                <a:off x="898968" y="5257800"/>
                <a:ext cx="39643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FFFF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Tyr</a:t>
                </a:r>
                <a:endParaRPr sz="1000">
                  <a:solidFill>
                    <a:srgbClr val="FFFF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15" name="Google Shape;615;p13"/>
            <p:cNvSpPr/>
            <p:nvPr/>
          </p:nvSpPr>
          <p:spPr>
            <a:xfrm>
              <a:off x="1905000" y="3124200"/>
              <a:ext cx="280287" cy="304800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16" name="Google Shape;616;p13"/>
          <p:cNvSpPr txBox="1"/>
          <p:nvPr/>
        </p:nvSpPr>
        <p:spPr>
          <a:xfrm>
            <a:off x="7181208" y="3968922"/>
            <a:ext cx="1824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Cell membrane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p14"/>
          <p:cNvSpPr/>
          <p:nvPr/>
        </p:nvSpPr>
        <p:spPr>
          <a:xfrm>
            <a:off x="0" y="0"/>
            <a:ext cx="9146769" cy="6858000"/>
          </a:xfrm>
          <a:prstGeom prst="rect">
            <a:avLst/>
          </a:prstGeom>
          <a:gradFill>
            <a:gsLst>
              <a:gs pos="0">
                <a:srgbClr val="CC99FF"/>
              </a:gs>
              <a:gs pos="28000">
                <a:srgbClr val="BFCFEC"/>
              </a:gs>
              <a:gs pos="75000">
                <a:srgbClr val="FFF7B9"/>
              </a:gs>
              <a:gs pos="91000">
                <a:srgbClr val="C2D59B"/>
              </a:gs>
              <a:gs pos="100000">
                <a:srgbClr val="C2D59B"/>
              </a:gs>
            </a:gsLst>
            <a:lin ang="5400000" scaled="0"/>
          </a:gra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23" name="Google Shape;623;p14"/>
          <p:cNvGrpSpPr/>
          <p:nvPr/>
        </p:nvGrpSpPr>
        <p:grpSpPr>
          <a:xfrm>
            <a:off x="0" y="3581643"/>
            <a:ext cx="9220200" cy="1142757"/>
            <a:chOff x="0" y="2437955"/>
            <a:chExt cx="9220200" cy="1142757"/>
          </a:xfrm>
        </p:grpSpPr>
        <p:sp>
          <p:nvSpPr>
            <p:cNvPr id="624" name="Google Shape;624;p14"/>
            <p:cNvSpPr/>
            <p:nvPr/>
          </p:nvSpPr>
          <p:spPr>
            <a:xfrm>
              <a:off x="0" y="2492829"/>
              <a:ext cx="9140715" cy="1034143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FF00"/>
                </a:gs>
                <a:gs pos="35000">
                  <a:srgbClr val="FDFEC2"/>
                </a:gs>
                <a:gs pos="100000">
                  <a:srgbClr val="FFFF00"/>
                </a:gs>
              </a:gsLst>
              <a:lin ang="16200000" scaled="0"/>
            </a:gradFill>
            <a:ln cap="flat" cmpd="sng" w="9525">
              <a:solidFill>
                <a:srgbClr val="97B853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25" name="Google Shape;625;p14"/>
            <p:cNvGrpSpPr/>
            <p:nvPr/>
          </p:nvGrpSpPr>
          <p:grpSpPr>
            <a:xfrm>
              <a:off x="0" y="3471882"/>
              <a:ext cx="9220200" cy="108830"/>
              <a:chOff x="152400" y="3733800"/>
              <a:chExt cx="8839200" cy="152400"/>
            </a:xfrm>
          </p:grpSpPr>
          <p:cxnSp>
            <p:nvCxnSpPr>
              <p:cNvPr id="626" name="Google Shape;626;p14"/>
              <p:cNvCxnSpPr/>
              <p:nvPr/>
            </p:nvCxnSpPr>
            <p:spPr>
              <a:xfrm>
                <a:off x="152400" y="3808412"/>
                <a:ext cx="8839200" cy="1588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40000" rotWithShape="0" dir="5400000" dist="20000">
                  <a:srgbClr val="000000">
                    <a:alpha val="37647"/>
                  </a:srgbClr>
                </a:outerShdw>
              </a:effectLst>
            </p:spPr>
          </p:cxnSp>
          <p:grpSp>
            <p:nvGrpSpPr>
              <p:cNvPr id="627" name="Google Shape;627;p14"/>
              <p:cNvGrpSpPr/>
              <p:nvPr/>
            </p:nvGrpSpPr>
            <p:grpSpPr>
              <a:xfrm>
                <a:off x="1524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628" name="Google Shape;628;p1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29" name="Google Shape;629;p1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0" name="Google Shape;630;p1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1" name="Google Shape;631;p1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2" name="Google Shape;632;p1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3" name="Google Shape;633;p1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4" name="Google Shape;634;p1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5" name="Google Shape;635;p1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6" name="Google Shape;636;p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7" name="Google Shape;637;p1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8" name="Google Shape;638;p1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9" name="Google Shape;639;p1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40" name="Google Shape;640;p1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641" name="Google Shape;641;p14"/>
              <p:cNvGrpSpPr/>
              <p:nvPr/>
            </p:nvGrpSpPr>
            <p:grpSpPr>
              <a:xfrm>
                <a:off x="21336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642" name="Google Shape;642;p1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43" name="Google Shape;643;p1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44" name="Google Shape;644;p1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45" name="Google Shape;645;p1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46" name="Google Shape;646;p1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47" name="Google Shape;647;p1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48" name="Google Shape;648;p1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49" name="Google Shape;649;p1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50" name="Google Shape;650;p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51" name="Google Shape;651;p1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52" name="Google Shape;652;p1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53" name="Google Shape;653;p1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54" name="Google Shape;654;p1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655" name="Google Shape;655;p14"/>
              <p:cNvGrpSpPr/>
              <p:nvPr/>
            </p:nvGrpSpPr>
            <p:grpSpPr>
              <a:xfrm>
                <a:off x="4114800" y="37338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656" name="Google Shape;656;p1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57" name="Google Shape;657;p1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58" name="Google Shape;658;p1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59" name="Google Shape;659;p1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60" name="Google Shape;660;p1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61" name="Google Shape;661;p1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62" name="Google Shape;662;p1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63" name="Google Shape;663;p1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64" name="Google Shape;664;p1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65" name="Google Shape;665;p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66" name="Google Shape;666;p1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67" name="Google Shape;667;p1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68" name="Google Shape;668;p1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CCD04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669" name="Google Shape;669;p14"/>
              <p:cNvSpPr/>
              <p:nvPr/>
            </p:nvSpPr>
            <p:spPr>
              <a:xfrm>
                <a:off x="6096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0" name="Google Shape;670;p14"/>
              <p:cNvSpPr/>
              <p:nvPr/>
            </p:nvSpPr>
            <p:spPr>
              <a:xfrm>
                <a:off x="6248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1" name="Google Shape;671;p14"/>
              <p:cNvSpPr/>
              <p:nvPr/>
            </p:nvSpPr>
            <p:spPr>
              <a:xfrm>
                <a:off x="6400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2" name="Google Shape;672;p14"/>
              <p:cNvSpPr/>
              <p:nvPr/>
            </p:nvSpPr>
            <p:spPr>
              <a:xfrm>
                <a:off x="6553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3" name="Google Shape;673;p14"/>
              <p:cNvSpPr/>
              <p:nvPr/>
            </p:nvSpPr>
            <p:spPr>
              <a:xfrm>
                <a:off x="6705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4" name="Google Shape;674;p14"/>
              <p:cNvSpPr/>
              <p:nvPr/>
            </p:nvSpPr>
            <p:spPr>
              <a:xfrm>
                <a:off x="6858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5" name="Google Shape;675;p14"/>
              <p:cNvSpPr/>
              <p:nvPr/>
            </p:nvSpPr>
            <p:spPr>
              <a:xfrm>
                <a:off x="7010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6" name="Google Shape;676;p14"/>
              <p:cNvSpPr/>
              <p:nvPr/>
            </p:nvSpPr>
            <p:spPr>
              <a:xfrm>
                <a:off x="7162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7" name="Google Shape;677;p14"/>
              <p:cNvSpPr/>
              <p:nvPr/>
            </p:nvSpPr>
            <p:spPr>
              <a:xfrm>
                <a:off x="7315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8" name="Google Shape;678;p14"/>
              <p:cNvSpPr/>
              <p:nvPr/>
            </p:nvSpPr>
            <p:spPr>
              <a:xfrm>
                <a:off x="7467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9" name="Google Shape;679;p14"/>
              <p:cNvSpPr/>
              <p:nvPr/>
            </p:nvSpPr>
            <p:spPr>
              <a:xfrm>
                <a:off x="7620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0" name="Google Shape;680;p14"/>
              <p:cNvSpPr/>
              <p:nvPr/>
            </p:nvSpPr>
            <p:spPr>
              <a:xfrm>
                <a:off x="7772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1" name="Google Shape;681;p14"/>
              <p:cNvSpPr/>
              <p:nvPr/>
            </p:nvSpPr>
            <p:spPr>
              <a:xfrm>
                <a:off x="7924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2" name="Google Shape;682;p14"/>
              <p:cNvSpPr/>
              <p:nvPr/>
            </p:nvSpPr>
            <p:spPr>
              <a:xfrm>
                <a:off x="8077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3" name="Google Shape;683;p14"/>
              <p:cNvSpPr/>
              <p:nvPr/>
            </p:nvSpPr>
            <p:spPr>
              <a:xfrm>
                <a:off x="82296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4" name="Google Shape;684;p14"/>
              <p:cNvSpPr/>
              <p:nvPr/>
            </p:nvSpPr>
            <p:spPr>
              <a:xfrm>
                <a:off x="83820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5" name="Google Shape;685;p14"/>
              <p:cNvSpPr/>
              <p:nvPr/>
            </p:nvSpPr>
            <p:spPr>
              <a:xfrm>
                <a:off x="85344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6" name="Google Shape;686;p14"/>
              <p:cNvSpPr/>
              <p:nvPr/>
            </p:nvSpPr>
            <p:spPr>
              <a:xfrm>
                <a:off x="86868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87" name="Google Shape;687;p14"/>
              <p:cNvSpPr/>
              <p:nvPr/>
            </p:nvSpPr>
            <p:spPr>
              <a:xfrm>
                <a:off x="8839200" y="3733800"/>
                <a:ext cx="152400" cy="152400"/>
              </a:xfrm>
              <a:prstGeom prst="ellipse">
                <a:avLst/>
              </a:prstGeom>
              <a:solidFill>
                <a:srgbClr val="FCCD04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88" name="Google Shape;688;p14"/>
            <p:cNvGrpSpPr/>
            <p:nvPr/>
          </p:nvGrpSpPr>
          <p:grpSpPr>
            <a:xfrm>
              <a:off x="0" y="2437955"/>
              <a:ext cx="9220200" cy="108830"/>
              <a:chOff x="152400" y="2514600"/>
              <a:chExt cx="8839200" cy="152400"/>
            </a:xfrm>
          </p:grpSpPr>
          <p:cxnSp>
            <p:nvCxnSpPr>
              <p:cNvPr id="689" name="Google Shape;689;p14"/>
              <p:cNvCxnSpPr/>
              <p:nvPr/>
            </p:nvCxnSpPr>
            <p:spPr>
              <a:xfrm>
                <a:off x="152400" y="2590800"/>
                <a:ext cx="8839200" cy="1588"/>
              </a:xfrm>
              <a:prstGeom prst="straightConnector1">
                <a:avLst/>
              </a:prstGeom>
              <a:noFill/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</p:cxnSp>
          <p:grpSp>
            <p:nvGrpSpPr>
              <p:cNvPr id="690" name="Google Shape;690;p14"/>
              <p:cNvGrpSpPr/>
              <p:nvPr/>
            </p:nvGrpSpPr>
            <p:grpSpPr>
              <a:xfrm>
                <a:off x="1524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691" name="Google Shape;691;p1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92" name="Google Shape;692;p1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93" name="Google Shape;693;p1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94" name="Google Shape;694;p1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95" name="Google Shape;695;p1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96" name="Google Shape;696;p1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97" name="Google Shape;697;p1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98" name="Google Shape;698;p1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99" name="Google Shape;699;p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00" name="Google Shape;700;p1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01" name="Google Shape;701;p1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02" name="Google Shape;702;p1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03" name="Google Shape;703;p1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04" name="Google Shape;704;p14"/>
              <p:cNvGrpSpPr/>
              <p:nvPr/>
            </p:nvGrpSpPr>
            <p:grpSpPr>
              <a:xfrm>
                <a:off x="21336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705" name="Google Shape;705;p1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06" name="Google Shape;706;p1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07" name="Google Shape;707;p1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08" name="Google Shape;708;p1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09" name="Google Shape;709;p1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10" name="Google Shape;710;p1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11" name="Google Shape;711;p1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12" name="Google Shape;712;p1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13" name="Google Shape;713;p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14" name="Google Shape;714;p1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15" name="Google Shape;715;p1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16" name="Google Shape;716;p1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17" name="Google Shape;717;p1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18" name="Google Shape;718;p14"/>
              <p:cNvGrpSpPr/>
              <p:nvPr/>
            </p:nvGrpSpPr>
            <p:grpSpPr>
              <a:xfrm>
                <a:off x="41148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719" name="Google Shape;719;p1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20" name="Google Shape;720;p1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21" name="Google Shape;721;p1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22" name="Google Shape;722;p1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23" name="Google Shape;723;p1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24" name="Google Shape;724;p1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25" name="Google Shape;725;p1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26" name="Google Shape;726;p1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27" name="Google Shape;727;p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28" name="Google Shape;728;p1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29" name="Google Shape;729;p1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30" name="Google Shape;730;p1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31" name="Google Shape;731;p1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32" name="Google Shape;732;p14"/>
              <p:cNvGrpSpPr/>
              <p:nvPr/>
            </p:nvGrpSpPr>
            <p:grpSpPr>
              <a:xfrm>
                <a:off x="6096000" y="2514600"/>
                <a:ext cx="1981200" cy="152400"/>
                <a:chOff x="152400" y="2514600"/>
                <a:chExt cx="1981200" cy="152400"/>
              </a:xfrm>
            </p:grpSpPr>
            <p:sp>
              <p:nvSpPr>
                <p:cNvPr id="733" name="Google Shape;733;p14"/>
                <p:cNvSpPr/>
                <p:nvPr/>
              </p:nvSpPr>
              <p:spPr>
                <a:xfrm>
                  <a:off x="152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34" name="Google Shape;734;p14"/>
                <p:cNvSpPr/>
                <p:nvPr/>
              </p:nvSpPr>
              <p:spPr>
                <a:xfrm>
                  <a:off x="304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35" name="Google Shape;735;p14"/>
                <p:cNvSpPr/>
                <p:nvPr/>
              </p:nvSpPr>
              <p:spPr>
                <a:xfrm>
                  <a:off x="457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36" name="Google Shape;736;p14"/>
                <p:cNvSpPr/>
                <p:nvPr/>
              </p:nvSpPr>
              <p:spPr>
                <a:xfrm>
                  <a:off x="609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37" name="Google Shape;737;p14"/>
                <p:cNvSpPr/>
                <p:nvPr/>
              </p:nvSpPr>
              <p:spPr>
                <a:xfrm>
                  <a:off x="762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38" name="Google Shape;738;p14"/>
                <p:cNvSpPr/>
                <p:nvPr/>
              </p:nvSpPr>
              <p:spPr>
                <a:xfrm>
                  <a:off x="914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39" name="Google Shape;739;p14"/>
                <p:cNvSpPr/>
                <p:nvPr/>
              </p:nvSpPr>
              <p:spPr>
                <a:xfrm>
                  <a:off x="1066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40" name="Google Shape;740;p14"/>
                <p:cNvSpPr/>
                <p:nvPr/>
              </p:nvSpPr>
              <p:spPr>
                <a:xfrm>
                  <a:off x="1219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41" name="Google Shape;741;p14"/>
                <p:cNvSpPr/>
                <p:nvPr/>
              </p:nvSpPr>
              <p:spPr>
                <a:xfrm>
                  <a:off x="13716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42" name="Google Shape;742;p14"/>
                <p:cNvSpPr/>
                <p:nvPr/>
              </p:nvSpPr>
              <p:spPr>
                <a:xfrm>
                  <a:off x="15240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43" name="Google Shape;743;p14"/>
                <p:cNvSpPr/>
                <p:nvPr/>
              </p:nvSpPr>
              <p:spPr>
                <a:xfrm>
                  <a:off x="16764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44" name="Google Shape;744;p14"/>
                <p:cNvSpPr/>
                <p:nvPr/>
              </p:nvSpPr>
              <p:spPr>
                <a:xfrm>
                  <a:off x="18288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45" name="Google Shape;745;p14"/>
                <p:cNvSpPr/>
                <p:nvPr/>
              </p:nvSpPr>
              <p:spPr>
                <a:xfrm>
                  <a:off x="1981200" y="2514600"/>
                  <a:ext cx="152400" cy="15240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  <a:effectLst>
                  <a:outerShdw blurRad="44450" algn="ctr" dir="5400000" dist="27940">
                    <a:srgbClr val="000000">
                      <a:alpha val="31764"/>
                    </a:srgbClr>
                  </a:outerShdw>
                </a:effectLst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746" name="Google Shape;746;p14"/>
              <p:cNvSpPr/>
              <p:nvPr/>
            </p:nvSpPr>
            <p:spPr>
              <a:xfrm>
                <a:off x="8077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7" name="Google Shape;747;p14"/>
              <p:cNvSpPr/>
              <p:nvPr/>
            </p:nvSpPr>
            <p:spPr>
              <a:xfrm>
                <a:off x="82296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8" name="Google Shape;748;p14"/>
              <p:cNvSpPr/>
              <p:nvPr/>
            </p:nvSpPr>
            <p:spPr>
              <a:xfrm>
                <a:off x="83820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9" name="Google Shape;749;p14"/>
              <p:cNvSpPr/>
              <p:nvPr/>
            </p:nvSpPr>
            <p:spPr>
              <a:xfrm>
                <a:off x="85344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0" name="Google Shape;750;p14"/>
              <p:cNvSpPr/>
              <p:nvPr/>
            </p:nvSpPr>
            <p:spPr>
              <a:xfrm>
                <a:off x="86868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51" name="Google Shape;751;p14"/>
              <p:cNvSpPr/>
              <p:nvPr/>
            </p:nvSpPr>
            <p:spPr>
              <a:xfrm>
                <a:off x="8839200" y="2514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algn="ctr" dir="5400000" dist="27940">
                  <a:srgbClr val="000000">
                    <a:alpha val="31764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52" name="Google Shape;752;p14"/>
            <p:cNvGrpSpPr/>
            <p:nvPr/>
          </p:nvGrpSpPr>
          <p:grpSpPr>
            <a:xfrm>
              <a:off x="4769064" y="2536834"/>
              <a:ext cx="4408624" cy="184131"/>
              <a:chOff x="4724400" y="2576208"/>
              <a:chExt cx="4226453" cy="257784"/>
            </a:xfrm>
          </p:grpSpPr>
          <p:grpSp>
            <p:nvGrpSpPr>
              <p:cNvPr id="753" name="Google Shape;753;p14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54" name="Google Shape;75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55" name="Google Shape;75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56" name="Google Shape;756;p14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57" name="Google Shape;75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58" name="Google Shape;75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59" name="Google Shape;759;p14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60" name="Google Shape;76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61" name="Google Shape;76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62" name="Google Shape;762;p14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63" name="Google Shape;763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64" name="Google Shape;764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65" name="Google Shape;765;p14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66" name="Google Shape;766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67" name="Google Shape;767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68" name="Google Shape;768;p14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69" name="Google Shape;76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70" name="Google Shape;77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71" name="Google Shape;771;p1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2" name="Google Shape;77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73" name="Google Shape;77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74" name="Google Shape;774;p14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75" name="Google Shape;77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76" name="Google Shape;77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77" name="Google Shape;777;p14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78" name="Google Shape;778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79" name="Google Shape;779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80" name="Google Shape;780;p14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1" name="Google Shape;781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82" name="Google Shape;782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83" name="Google Shape;783;p14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4" name="Google Shape;78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85" name="Google Shape;78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86" name="Google Shape;786;p14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87" name="Google Shape;78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88" name="Google Shape;78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89" name="Google Shape;789;p14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790" name="Google Shape;79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91" name="Google Shape;79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92" name="Google Shape;792;p14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3" name="Google Shape;793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94" name="Google Shape;794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95" name="Google Shape;795;p14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6" name="Google Shape;796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97" name="Google Shape;797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798" name="Google Shape;798;p14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799" name="Google Shape;79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00" name="Google Shape;80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01" name="Google Shape;801;p1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02" name="Google Shape;80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03" name="Google Shape;80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04" name="Google Shape;804;p14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05" name="Google Shape;80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06" name="Google Shape;80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07" name="Google Shape;807;p14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08" name="Google Shape;808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09" name="Google Shape;809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10" name="Google Shape;810;p14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11" name="Google Shape;811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12" name="Google Shape;812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13" name="Google Shape;813;p14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14" name="Google Shape;81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15" name="Google Shape;81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16" name="Google Shape;816;p14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17" name="Google Shape;81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18" name="Google Shape;81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19" name="Google Shape;819;p14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0" name="Google Shape;82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21" name="Google Shape;82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22" name="Google Shape;822;p14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3" name="Google Shape;823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24" name="Google Shape;824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25" name="Google Shape;825;p14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6" name="Google Shape;826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27" name="Google Shape;827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28" name="Google Shape;828;p14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29" name="Google Shape;82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30" name="Google Shape;83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31" name="Google Shape;831;p14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2" name="Google Shape;83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33" name="Google Shape;83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34" name="Google Shape;834;p14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35" name="Google Shape;83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36" name="Google Shape;83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837" name="Google Shape;837;p14"/>
            <p:cNvGrpSpPr/>
            <p:nvPr/>
          </p:nvGrpSpPr>
          <p:grpSpPr>
            <a:xfrm>
              <a:off x="66113" y="2559069"/>
              <a:ext cx="4647311" cy="184131"/>
              <a:chOff x="4724400" y="2576208"/>
              <a:chExt cx="4226453" cy="257784"/>
            </a:xfrm>
          </p:grpSpPr>
          <p:grpSp>
            <p:nvGrpSpPr>
              <p:cNvPr id="838" name="Google Shape;838;p14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39" name="Google Shape;83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40" name="Google Shape;84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41" name="Google Shape;841;p14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42" name="Google Shape;84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43" name="Google Shape;84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44" name="Google Shape;844;p14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5" name="Google Shape;84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46" name="Google Shape;84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47" name="Google Shape;847;p14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48" name="Google Shape;848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49" name="Google Shape;849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50" name="Google Shape;850;p14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51" name="Google Shape;851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52" name="Google Shape;852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53" name="Google Shape;853;p14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54" name="Google Shape;85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55" name="Google Shape;85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56" name="Google Shape;856;p1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57" name="Google Shape;85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58" name="Google Shape;85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59" name="Google Shape;859;p14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60" name="Google Shape;86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61" name="Google Shape;86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62" name="Google Shape;862;p14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63" name="Google Shape;863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64" name="Google Shape;864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65" name="Google Shape;865;p14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66" name="Google Shape;866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67" name="Google Shape;867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68" name="Google Shape;868;p14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69" name="Google Shape;86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70" name="Google Shape;87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71" name="Google Shape;871;p14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72" name="Google Shape;87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73" name="Google Shape;87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74" name="Google Shape;874;p14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875" name="Google Shape;87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76" name="Google Shape;87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77" name="Google Shape;877;p14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78" name="Google Shape;878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79" name="Google Shape;879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80" name="Google Shape;880;p14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81" name="Google Shape;881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82" name="Google Shape;882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83" name="Google Shape;883;p14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84" name="Google Shape;88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85" name="Google Shape;88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86" name="Google Shape;886;p1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87" name="Google Shape;88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88" name="Google Shape;88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89" name="Google Shape;889;p14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90" name="Google Shape;89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91" name="Google Shape;89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92" name="Google Shape;892;p14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93" name="Google Shape;893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94" name="Google Shape;894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95" name="Google Shape;895;p14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96" name="Google Shape;896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97" name="Google Shape;897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898" name="Google Shape;898;p14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899" name="Google Shape;89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00" name="Google Shape;90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01" name="Google Shape;901;p14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02" name="Google Shape;90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03" name="Google Shape;90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04" name="Google Shape;904;p14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05" name="Google Shape;90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06" name="Google Shape;90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07" name="Google Shape;907;p14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08" name="Google Shape;908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09" name="Google Shape;909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10" name="Google Shape;910;p14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11" name="Google Shape;911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12" name="Google Shape;912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13" name="Google Shape;913;p14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14" name="Google Shape;91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15" name="Google Shape;91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16" name="Google Shape;916;p14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17" name="Google Shape;91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18" name="Google Shape;91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19" name="Google Shape;919;p14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20" name="Google Shape;92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21" name="Google Shape;92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922" name="Google Shape;922;p14"/>
            <p:cNvGrpSpPr/>
            <p:nvPr/>
          </p:nvGrpSpPr>
          <p:grpSpPr>
            <a:xfrm>
              <a:off x="4724400" y="3276600"/>
              <a:ext cx="4408624" cy="184131"/>
              <a:chOff x="4724400" y="2576208"/>
              <a:chExt cx="4226453" cy="257784"/>
            </a:xfrm>
          </p:grpSpPr>
          <p:grpSp>
            <p:nvGrpSpPr>
              <p:cNvPr id="923" name="Google Shape;923;p14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24" name="Google Shape;92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25" name="Google Shape;92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26" name="Google Shape;926;p14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27" name="Google Shape;92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28" name="Google Shape;92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29" name="Google Shape;929;p14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30" name="Google Shape;93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31" name="Google Shape;93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32" name="Google Shape;932;p14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33" name="Google Shape;933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34" name="Google Shape;934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35" name="Google Shape;935;p14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36" name="Google Shape;936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37" name="Google Shape;937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38" name="Google Shape;938;p14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39" name="Google Shape;93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40" name="Google Shape;94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41" name="Google Shape;941;p1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42" name="Google Shape;94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43" name="Google Shape;94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44" name="Google Shape;944;p14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45" name="Google Shape;94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46" name="Google Shape;94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47" name="Google Shape;947;p14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48" name="Google Shape;948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49" name="Google Shape;949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50" name="Google Shape;950;p14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51" name="Google Shape;951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52" name="Google Shape;952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53" name="Google Shape;953;p14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54" name="Google Shape;95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55" name="Google Shape;95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56" name="Google Shape;956;p14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57" name="Google Shape;95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58" name="Google Shape;95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59" name="Google Shape;959;p14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960" name="Google Shape;96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61" name="Google Shape;96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62" name="Google Shape;962;p14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63" name="Google Shape;963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64" name="Google Shape;964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65" name="Google Shape;965;p14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66" name="Google Shape;966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67" name="Google Shape;967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68" name="Google Shape;968;p14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69" name="Google Shape;96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70" name="Google Shape;97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71" name="Google Shape;971;p1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72" name="Google Shape;97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73" name="Google Shape;97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74" name="Google Shape;974;p14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75" name="Google Shape;97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76" name="Google Shape;97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77" name="Google Shape;977;p14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78" name="Google Shape;978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79" name="Google Shape;979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80" name="Google Shape;980;p14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81" name="Google Shape;981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82" name="Google Shape;982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83" name="Google Shape;983;p14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84" name="Google Shape;98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85" name="Google Shape;98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86" name="Google Shape;986;p14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87" name="Google Shape;98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88" name="Google Shape;98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89" name="Google Shape;989;p14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90" name="Google Shape;99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91" name="Google Shape;99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92" name="Google Shape;992;p14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93" name="Google Shape;993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94" name="Google Shape;994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95" name="Google Shape;995;p14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96" name="Google Shape;996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97" name="Google Shape;997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998" name="Google Shape;998;p14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999" name="Google Shape;99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00" name="Google Shape;100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01" name="Google Shape;1001;p14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02" name="Google Shape;100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03" name="Google Shape;100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04" name="Google Shape;1004;p14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05" name="Google Shape;100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06" name="Google Shape;100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1007" name="Google Shape;1007;p14"/>
            <p:cNvGrpSpPr/>
            <p:nvPr/>
          </p:nvGrpSpPr>
          <p:grpSpPr>
            <a:xfrm>
              <a:off x="0" y="3276600"/>
              <a:ext cx="4713424" cy="184131"/>
              <a:chOff x="4724400" y="2576208"/>
              <a:chExt cx="4226453" cy="257784"/>
            </a:xfrm>
          </p:grpSpPr>
          <p:grpSp>
            <p:nvGrpSpPr>
              <p:cNvPr id="1008" name="Google Shape;1008;p14"/>
              <p:cNvGrpSpPr/>
              <p:nvPr/>
            </p:nvGrpSpPr>
            <p:grpSpPr>
              <a:xfrm>
                <a:off x="49006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009" name="Google Shape;100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10" name="Google Shape;101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11" name="Google Shape;1011;p14"/>
              <p:cNvGrpSpPr/>
              <p:nvPr/>
            </p:nvGrpSpPr>
            <p:grpSpPr>
              <a:xfrm>
                <a:off x="50530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012" name="Google Shape;101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13" name="Google Shape;101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14" name="Google Shape;1014;p14"/>
              <p:cNvGrpSpPr/>
              <p:nvPr/>
            </p:nvGrpSpPr>
            <p:grpSpPr>
              <a:xfrm>
                <a:off x="52054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15" name="Google Shape;101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16" name="Google Shape;101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17" name="Google Shape;1017;p14"/>
              <p:cNvGrpSpPr/>
              <p:nvPr/>
            </p:nvGrpSpPr>
            <p:grpSpPr>
              <a:xfrm>
                <a:off x="5357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18" name="Google Shape;1018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19" name="Google Shape;1019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20" name="Google Shape;1020;p14"/>
              <p:cNvGrpSpPr/>
              <p:nvPr/>
            </p:nvGrpSpPr>
            <p:grpSpPr>
              <a:xfrm>
                <a:off x="5510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21" name="Google Shape;1021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22" name="Google Shape;1022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23" name="Google Shape;1023;p14"/>
              <p:cNvGrpSpPr/>
              <p:nvPr/>
            </p:nvGrpSpPr>
            <p:grpSpPr>
              <a:xfrm>
                <a:off x="56626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24" name="Google Shape;102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25" name="Google Shape;102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26" name="Google Shape;1026;p14"/>
              <p:cNvGrpSpPr/>
              <p:nvPr/>
            </p:nvGrpSpPr>
            <p:grpSpPr>
              <a:xfrm>
                <a:off x="58150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27" name="Google Shape;102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28" name="Google Shape;102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29" name="Google Shape;1029;p14"/>
              <p:cNvGrpSpPr/>
              <p:nvPr/>
            </p:nvGrpSpPr>
            <p:grpSpPr>
              <a:xfrm>
                <a:off x="5967429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030" name="Google Shape;103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31" name="Google Shape;103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32" name="Google Shape;1032;p14"/>
              <p:cNvGrpSpPr/>
              <p:nvPr/>
            </p:nvGrpSpPr>
            <p:grpSpPr>
              <a:xfrm>
                <a:off x="61198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33" name="Google Shape;1033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34" name="Google Shape;1034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35" name="Google Shape;1035;p14"/>
              <p:cNvGrpSpPr/>
              <p:nvPr/>
            </p:nvGrpSpPr>
            <p:grpSpPr>
              <a:xfrm>
                <a:off x="472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36" name="Google Shape;1036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37" name="Google Shape;1037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38" name="Google Shape;1038;p14"/>
              <p:cNvGrpSpPr/>
              <p:nvPr/>
            </p:nvGrpSpPr>
            <p:grpSpPr>
              <a:xfrm>
                <a:off x="7315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39" name="Google Shape;103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40" name="Google Shape;104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41" name="Google Shape;1041;p14"/>
              <p:cNvGrpSpPr/>
              <p:nvPr/>
            </p:nvGrpSpPr>
            <p:grpSpPr>
              <a:xfrm>
                <a:off x="7162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42" name="Google Shape;104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43" name="Google Shape;104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44" name="Google Shape;1044;p14"/>
              <p:cNvGrpSpPr/>
              <p:nvPr/>
            </p:nvGrpSpPr>
            <p:grpSpPr>
              <a:xfrm>
                <a:off x="7010400" y="2576208"/>
                <a:ext cx="111653" cy="243192"/>
                <a:chOff x="2157429" y="2133600"/>
                <a:chExt cx="111653" cy="243192"/>
              </a:xfrm>
            </p:grpSpPr>
            <p:sp>
              <p:nvSpPr>
                <p:cNvPr id="1045" name="Google Shape;104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46" name="Google Shape;104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47" name="Google Shape;1047;p14"/>
              <p:cNvGrpSpPr/>
              <p:nvPr/>
            </p:nvGrpSpPr>
            <p:grpSpPr>
              <a:xfrm>
                <a:off x="6858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48" name="Google Shape;1048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49" name="Google Shape;1049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50" name="Google Shape;1050;p14"/>
              <p:cNvGrpSpPr/>
              <p:nvPr/>
            </p:nvGrpSpPr>
            <p:grpSpPr>
              <a:xfrm>
                <a:off x="6705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51" name="Google Shape;1051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52" name="Google Shape;1052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53" name="Google Shape;1053;p14"/>
              <p:cNvGrpSpPr/>
              <p:nvPr/>
            </p:nvGrpSpPr>
            <p:grpSpPr>
              <a:xfrm>
                <a:off x="6553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54" name="Google Shape;105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55" name="Google Shape;105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56" name="Google Shape;1056;p14"/>
              <p:cNvGrpSpPr/>
              <p:nvPr/>
            </p:nvGrpSpPr>
            <p:grpSpPr>
              <a:xfrm>
                <a:off x="6400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57" name="Google Shape;105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58" name="Google Shape;105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59" name="Google Shape;1059;p14"/>
              <p:cNvGrpSpPr/>
              <p:nvPr/>
            </p:nvGrpSpPr>
            <p:grpSpPr>
              <a:xfrm>
                <a:off x="6272229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60" name="Google Shape;106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61" name="Google Shape;106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62" name="Google Shape;1062;p14"/>
              <p:cNvGrpSpPr/>
              <p:nvPr/>
            </p:nvGrpSpPr>
            <p:grpSpPr>
              <a:xfrm>
                <a:off x="8382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63" name="Google Shape;1063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64" name="Google Shape;1064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65" name="Google Shape;1065;p14"/>
              <p:cNvGrpSpPr/>
              <p:nvPr/>
            </p:nvGrpSpPr>
            <p:grpSpPr>
              <a:xfrm>
                <a:off x="8229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66" name="Google Shape;1066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67" name="Google Shape;1067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68" name="Google Shape;1068;p14"/>
              <p:cNvGrpSpPr/>
              <p:nvPr/>
            </p:nvGrpSpPr>
            <p:grpSpPr>
              <a:xfrm>
                <a:off x="8077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69" name="Google Shape;1069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70" name="Google Shape;1070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71" name="Google Shape;1071;p14"/>
              <p:cNvGrpSpPr/>
              <p:nvPr/>
            </p:nvGrpSpPr>
            <p:grpSpPr>
              <a:xfrm>
                <a:off x="7924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72" name="Google Shape;1072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73" name="Google Shape;1073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74" name="Google Shape;1074;p14"/>
              <p:cNvGrpSpPr/>
              <p:nvPr/>
            </p:nvGrpSpPr>
            <p:grpSpPr>
              <a:xfrm>
                <a:off x="7772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75" name="Google Shape;1075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76" name="Google Shape;1076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77" name="Google Shape;1077;p14"/>
              <p:cNvGrpSpPr/>
              <p:nvPr/>
            </p:nvGrpSpPr>
            <p:grpSpPr>
              <a:xfrm>
                <a:off x="76200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78" name="Google Shape;1078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79" name="Google Shape;1079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80" name="Google Shape;1080;p14"/>
              <p:cNvGrpSpPr/>
              <p:nvPr/>
            </p:nvGrpSpPr>
            <p:grpSpPr>
              <a:xfrm>
                <a:off x="74676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81" name="Google Shape;1081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82" name="Google Shape;1082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83" name="Google Shape;1083;p14"/>
              <p:cNvGrpSpPr/>
              <p:nvPr/>
            </p:nvGrpSpPr>
            <p:grpSpPr>
              <a:xfrm>
                <a:off x="88392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84" name="Google Shape;1084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85" name="Google Shape;1085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86" name="Google Shape;1086;p14"/>
              <p:cNvGrpSpPr/>
              <p:nvPr/>
            </p:nvGrpSpPr>
            <p:grpSpPr>
              <a:xfrm>
                <a:off x="86868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87" name="Google Shape;1087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88" name="Google Shape;1088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089" name="Google Shape;1089;p14"/>
              <p:cNvGrpSpPr/>
              <p:nvPr/>
            </p:nvGrpSpPr>
            <p:grpSpPr>
              <a:xfrm>
                <a:off x="8534400" y="2590800"/>
                <a:ext cx="111653" cy="243192"/>
                <a:chOff x="2157429" y="2133600"/>
                <a:chExt cx="111653" cy="243192"/>
              </a:xfrm>
            </p:grpSpPr>
            <p:sp>
              <p:nvSpPr>
                <p:cNvPr id="1090" name="Google Shape;1090;p14"/>
                <p:cNvSpPr/>
                <p:nvPr/>
              </p:nvSpPr>
              <p:spPr>
                <a:xfrm>
                  <a:off x="2157429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91" name="Google Shape;1091;p14"/>
                <p:cNvSpPr/>
                <p:nvPr/>
              </p:nvSpPr>
              <p:spPr>
                <a:xfrm>
                  <a:off x="2209800" y="2133600"/>
                  <a:ext cx="59282" cy="243192"/>
                </a:xfrm>
                <a:custGeom>
                  <a:rect b="b" l="l" r="r" t="t"/>
                  <a:pathLst>
                    <a:path extrusionOk="0" h="243192" w="59282">
                      <a:moveTo>
                        <a:pt x="21567" y="0"/>
                      </a:moveTo>
                      <a:cubicBezTo>
                        <a:pt x="11719" y="49240"/>
                        <a:pt x="0" y="82269"/>
                        <a:pt x="21567" y="136187"/>
                      </a:cubicBezTo>
                      <a:cubicBezTo>
                        <a:pt x="25375" y="145707"/>
                        <a:pt x="48052" y="136022"/>
                        <a:pt x="50750" y="145915"/>
                      </a:cubicBezTo>
                      <a:cubicBezTo>
                        <a:pt x="59282" y="177198"/>
                        <a:pt x="50750" y="210766"/>
                        <a:pt x="50750" y="243192"/>
                      </a:cubicBezTo>
                    </a:path>
                  </a:pathLst>
                </a:custGeom>
                <a:noFill/>
                <a:ln cap="flat" cmpd="sng" w="9525">
                  <a:solidFill>
                    <a:srgbClr val="F5913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sp>
        <p:nvSpPr>
          <p:cNvPr id="1092" name="Google Shape;1092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Receptor tyrosine kinase</a:t>
            </a:r>
            <a:endParaRPr/>
          </a:p>
        </p:txBody>
      </p:sp>
      <p:grpSp>
        <p:nvGrpSpPr>
          <p:cNvPr id="1093" name="Google Shape;1093;p14"/>
          <p:cNvGrpSpPr/>
          <p:nvPr/>
        </p:nvGrpSpPr>
        <p:grpSpPr>
          <a:xfrm>
            <a:off x="2169361" y="3238614"/>
            <a:ext cx="573839" cy="2323986"/>
            <a:chOff x="1559761" y="3238614"/>
            <a:chExt cx="573839" cy="2323986"/>
          </a:xfrm>
        </p:grpSpPr>
        <p:grpSp>
          <p:nvGrpSpPr>
            <p:cNvPr id="1094" name="Google Shape;1094;p14"/>
            <p:cNvGrpSpPr/>
            <p:nvPr/>
          </p:nvGrpSpPr>
          <p:grpSpPr>
            <a:xfrm>
              <a:off x="1559761" y="3238614"/>
              <a:ext cx="498803" cy="2323986"/>
              <a:chOff x="7376680" y="3238614"/>
              <a:chExt cx="498803" cy="2323986"/>
            </a:xfrm>
          </p:grpSpPr>
          <p:sp>
            <p:nvSpPr>
              <p:cNvPr id="1095" name="Google Shape;1095;p14"/>
              <p:cNvSpPr/>
              <p:nvPr/>
            </p:nvSpPr>
            <p:spPr>
              <a:xfrm rot="-5400000">
                <a:off x="7403147" y="3212147"/>
                <a:ext cx="342786" cy="395720"/>
              </a:xfrm>
              <a:prstGeom prst="moon">
                <a:avLst>
                  <a:gd fmla="val 50000" name="adj"/>
                </a:avLst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96" name="Google Shape;1096;p14"/>
              <p:cNvSpPr/>
              <p:nvPr/>
            </p:nvSpPr>
            <p:spPr>
              <a:xfrm>
                <a:off x="7461648" y="3677977"/>
                <a:ext cx="234552" cy="1046423"/>
              </a:xfrm>
              <a:prstGeom prst="can">
                <a:avLst>
                  <a:gd fmla="val 25000" name="adj"/>
                </a:avLst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97" name="Google Shape;1097;p14"/>
              <p:cNvSpPr/>
              <p:nvPr/>
            </p:nvSpPr>
            <p:spPr>
              <a:xfrm>
                <a:off x="7516091" y="4689764"/>
                <a:ext cx="180109" cy="872836"/>
              </a:xfrm>
              <a:custGeom>
                <a:rect b="b" l="l" r="r" t="t"/>
                <a:pathLst>
                  <a:path extrusionOk="0" h="872836" w="180109">
                    <a:moveTo>
                      <a:pt x="0" y="0"/>
                    </a:moveTo>
                    <a:lnTo>
                      <a:pt x="0" y="831273"/>
                    </a:lnTo>
                    <a:lnTo>
                      <a:pt x="41564" y="872836"/>
                    </a:lnTo>
                    <a:lnTo>
                      <a:pt x="83127" y="872836"/>
                    </a:lnTo>
                    <a:lnTo>
                      <a:pt x="138546" y="872836"/>
                    </a:lnTo>
                    <a:lnTo>
                      <a:pt x="180109" y="831273"/>
                    </a:lnTo>
                    <a:lnTo>
                      <a:pt x="180109" y="13854"/>
                    </a:lnTo>
                    <a:lnTo>
                      <a:pt x="180109" y="138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98" name="Google Shape;1098;p14"/>
              <p:cNvSpPr/>
              <p:nvPr/>
            </p:nvSpPr>
            <p:spPr>
              <a:xfrm>
                <a:off x="7560973" y="4851662"/>
                <a:ext cx="300765" cy="181480"/>
              </a:xfrm>
              <a:prstGeom prst="ellipse">
                <a:avLst/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99" name="Google Shape;1099;p14"/>
              <p:cNvSpPr/>
              <p:nvPr/>
            </p:nvSpPr>
            <p:spPr>
              <a:xfrm>
                <a:off x="7543800" y="5075797"/>
                <a:ext cx="300765" cy="181480"/>
              </a:xfrm>
              <a:prstGeom prst="ellipse">
                <a:avLst/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0" name="Google Shape;1100;p14"/>
              <p:cNvSpPr/>
              <p:nvPr/>
            </p:nvSpPr>
            <p:spPr>
              <a:xfrm>
                <a:off x="7574718" y="5304920"/>
                <a:ext cx="300765" cy="181480"/>
              </a:xfrm>
              <a:prstGeom prst="ellipse">
                <a:avLst/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101" name="Google Shape;1101;p14"/>
            <p:cNvSpPr/>
            <p:nvPr/>
          </p:nvSpPr>
          <p:spPr>
            <a:xfrm>
              <a:off x="1582915" y="3505200"/>
              <a:ext cx="372566" cy="264247"/>
            </a:xfrm>
            <a:prstGeom prst="ellipse">
              <a:avLst/>
            </a:prstGeom>
            <a:solidFill>
              <a:srgbClr val="99336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2" name="Google Shape;1102;p14"/>
            <p:cNvSpPr txBox="1"/>
            <p:nvPr/>
          </p:nvSpPr>
          <p:spPr>
            <a:xfrm>
              <a:off x="1737168" y="4800600"/>
              <a:ext cx="39643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FFFF00"/>
                  </a:solidFill>
                  <a:latin typeface="Calibri"/>
                  <a:ea typeface="Calibri"/>
                  <a:cs typeface="Calibri"/>
                  <a:sym typeface="Calibri"/>
                </a:rPr>
                <a:t>Tyr</a:t>
              </a:r>
              <a:endParaRPr sz="1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3" name="Google Shape;1103;p14"/>
            <p:cNvSpPr txBox="1"/>
            <p:nvPr/>
          </p:nvSpPr>
          <p:spPr>
            <a:xfrm>
              <a:off x="1737168" y="5029200"/>
              <a:ext cx="39643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FFFF00"/>
                  </a:solidFill>
                  <a:latin typeface="Calibri"/>
                  <a:ea typeface="Calibri"/>
                  <a:cs typeface="Calibri"/>
                  <a:sym typeface="Calibri"/>
                </a:rPr>
                <a:t>Tyr</a:t>
              </a:r>
              <a:endParaRPr sz="1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4" name="Google Shape;1104;p14"/>
            <p:cNvSpPr txBox="1"/>
            <p:nvPr/>
          </p:nvSpPr>
          <p:spPr>
            <a:xfrm>
              <a:off x="1737168" y="5240179"/>
              <a:ext cx="396432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rgbClr val="FFFF00"/>
                  </a:solidFill>
                  <a:latin typeface="Calibri"/>
                  <a:ea typeface="Calibri"/>
                  <a:cs typeface="Calibri"/>
                  <a:sym typeface="Calibri"/>
                </a:rPr>
                <a:t>Tyr</a:t>
              </a:r>
              <a:endParaRPr sz="1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05" name="Google Shape;1105;p14"/>
          <p:cNvSpPr/>
          <p:nvPr/>
        </p:nvSpPr>
        <p:spPr>
          <a:xfrm>
            <a:off x="2234313" y="3124200"/>
            <a:ext cx="280287" cy="304800"/>
          </a:xfrm>
          <a:prstGeom prst="ellipse">
            <a:avLst/>
          </a:prstGeom>
          <a:solidFill>
            <a:srgbClr val="FF3399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06" name="Google Shape;1106;p14"/>
          <p:cNvGrpSpPr/>
          <p:nvPr/>
        </p:nvGrpSpPr>
        <p:grpSpPr>
          <a:xfrm>
            <a:off x="1883608" y="3124200"/>
            <a:ext cx="478592" cy="2438400"/>
            <a:chOff x="1752600" y="3124200"/>
            <a:chExt cx="478592" cy="2438400"/>
          </a:xfrm>
        </p:grpSpPr>
        <p:grpSp>
          <p:nvGrpSpPr>
            <p:cNvPr id="1107" name="Google Shape;1107;p14"/>
            <p:cNvGrpSpPr/>
            <p:nvPr/>
          </p:nvGrpSpPr>
          <p:grpSpPr>
            <a:xfrm>
              <a:off x="1752600" y="3259396"/>
              <a:ext cx="478592" cy="2303204"/>
              <a:chOff x="898968" y="3238614"/>
              <a:chExt cx="478592" cy="2303204"/>
            </a:xfrm>
          </p:grpSpPr>
          <p:grpSp>
            <p:nvGrpSpPr>
              <p:cNvPr id="1108" name="Google Shape;1108;p14"/>
              <p:cNvGrpSpPr/>
              <p:nvPr/>
            </p:nvGrpSpPr>
            <p:grpSpPr>
              <a:xfrm>
                <a:off x="914400" y="3238614"/>
                <a:ext cx="446201" cy="2303204"/>
                <a:chOff x="6731319" y="3238614"/>
                <a:chExt cx="446201" cy="2303204"/>
              </a:xfrm>
            </p:grpSpPr>
            <p:sp>
              <p:nvSpPr>
                <p:cNvPr id="1109" name="Google Shape;1109;p14"/>
                <p:cNvSpPr/>
                <p:nvPr/>
              </p:nvSpPr>
              <p:spPr>
                <a:xfrm>
                  <a:off x="6913418" y="4668982"/>
                  <a:ext cx="180109" cy="872836"/>
                </a:xfrm>
                <a:custGeom>
                  <a:rect b="b" l="l" r="r" t="t"/>
                  <a:pathLst>
                    <a:path extrusionOk="0" h="872836" w="180109">
                      <a:moveTo>
                        <a:pt x="0" y="0"/>
                      </a:moveTo>
                      <a:lnTo>
                        <a:pt x="0" y="831273"/>
                      </a:lnTo>
                      <a:lnTo>
                        <a:pt x="41564" y="872836"/>
                      </a:lnTo>
                      <a:lnTo>
                        <a:pt x="83127" y="872836"/>
                      </a:lnTo>
                      <a:lnTo>
                        <a:pt x="138546" y="872836"/>
                      </a:lnTo>
                      <a:lnTo>
                        <a:pt x="180109" y="831273"/>
                      </a:lnTo>
                      <a:lnTo>
                        <a:pt x="180109" y="13854"/>
                      </a:lnTo>
                      <a:lnTo>
                        <a:pt x="180109" y="1385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93366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1110" name="Google Shape;1110;p14"/>
                <p:cNvGrpSpPr/>
                <p:nvPr/>
              </p:nvGrpSpPr>
              <p:grpSpPr>
                <a:xfrm>
                  <a:off x="6731319" y="3238614"/>
                  <a:ext cx="446201" cy="2248309"/>
                  <a:chOff x="6731319" y="3238614"/>
                  <a:chExt cx="446201" cy="2248309"/>
                </a:xfrm>
              </p:grpSpPr>
              <p:sp>
                <p:nvSpPr>
                  <p:cNvPr id="1111" name="Google Shape;1111;p14"/>
                  <p:cNvSpPr/>
                  <p:nvPr/>
                </p:nvSpPr>
                <p:spPr>
                  <a:xfrm>
                    <a:off x="6876542" y="3636058"/>
                    <a:ext cx="234552" cy="1046423"/>
                  </a:xfrm>
                  <a:prstGeom prst="can">
                    <a:avLst>
                      <a:gd fmla="val 25000" name="adj"/>
                    </a:avLst>
                  </a:prstGeom>
                  <a:solidFill>
                    <a:srgbClr val="993366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1112" name="Google Shape;1112;p14"/>
                  <p:cNvSpPr/>
                  <p:nvPr/>
                </p:nvSpPr>
                <p:spPr>
                  <a:xfrm>
                    <a:off x="6748492" y="4852185"/>
                    <a:ext cx="300765" cy="181480"/>
                  </a:xfrm>
                  <a:prstGeom prst="ellipse">
                    <a:avLst/>
                  </a:prstGeom>
                  <a:solidFill>
                    <a:srgbClr val="993366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1113" name="Google Shape;1113;p14"/>
                  <p:cNvSpPr/>
                  <p:nvPr/>
                </p:nvSpPr>
                <p:spPr>
                  <a:xfrm>
                    <a:off x="6731319" y="5076320"/>
                    <a:ext cx="300765" cy="181480"/>
                  </a:xfrm>
                  <a:prstGeom prst="ellipse">
                    <a:avLst/>
                  </a:prstGeom>
                  <a:solidFill>
                    <a:srgbClr val="993366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1114" name="Google Shape;1114;p14"/>
                  <p:cNvSpPr/>
                  <p:nvPr/>
                </p:nvSpPr>
                <p:spPr>
                  <a:xfrm>
                    <a:off x="6762237" y="5305443"/>
                    <a:ext cx="300765" cy="181480"/>
                  </a:xfrm>
                  <a:prstGeom prst="ellipse">
                    <a:avLst/>
                  </a:prstGeom>
                  <a:solidFill>
                    <a:srgbClr val="993366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sp>
                <p:nvSpPr>
                  <p:cNvPr id="1115" name="Google Shape;1115;p14"/>
                  <p:cNvSpPr/>
                  <p:nvPr/>
                </p:nvSpPr>
                <p:spPr>
                  <a:xfrm rot="-5400000">
                    <a:off x="6808267" y="3212147"/>
                    <a:ext cx="342786" cy="395720"/>
                  </a:xfrm>
                  <a:prstGeom prst="moon">
                    <a:avLst>
                      <a:gd fmla="val 50000" name="adj"/>
                    </a:avLst>
                  </a:prstGeom>
                  <a:solidFill>
                    <a:srgbClr val="993366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sz="1800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</p:grpSp>
          </p:grpSp>
          <p:sp>
            <p:nvSpPr>
              <p:cNvPr id="1116" name="Google Shape;1116;p14"/>
              <p:cNvSpPr/>
              <p:nvPr/>
            </p:nvSpPr>
            <p:spPr>
              <a:xfrm>
                <a:off x="1004994" y="3503129"/>
                <a:ext cx="372566" cy="264247"/>
              </a:xfrm>
              <a:prstGeom prst="ellipse">
                <a:avLst/>
              </a:prstGeom>
              <a:solidFill>
                <a:srgbClr val="993366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7" name="Google Shape;1117;p14"/>
              <p:cNvSpPr txBox="1"/>
              <p:nvPr/>
            </p:nvSpPr>
            <p:spPr>
              <a:xfrm>
                <a:off x="898968" y="4800600"/>
                <a:ext cx="39643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FFFF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Tyr</a:t>
                </a:r>
                <a:endParaRPr sz="1000">
                  <a:solidFill>
                    <a:srgbClr val="FFFF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8" name="Google Shape;1118;p14"/>
              <p:cNvSpPr txBox="1"/>
              <p:nvPr/>
            </p:nvSpPr>
            <p:spPr>
              <a:xfrm>
                <a:off x="898968" y="5029200"/>
                <a:ext cx="39643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FFFF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Tyr</a:t>
                </a:r>
                <a:endParaRPr sz="1000">
                  <a:solidFill>
                    <a:srgbClr val="FFFF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9" name="Google Shape;1119;p14"/>
              <p:cNvSpPr txBox="1"/>
              <p:nvPr/>
            </p:nvSpPr>
            <p:spPr>
              <a:xfrm>
                <a:off x="898968" y="5257800"/>
                <a:ext cx="396432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000">
                    <a:solidFill>
                      <a:srgbClr val="FFFF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Tyr</a:t>
                </a:r>
                <a:endParaRPr sz="1000">
                  <a:solidFill>
                    <a:srgbClr val="FFFF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120" name="Google Shape;1120;p14"/>
            <p:cNvSpPr/>
            <p:nvPr/>
          </p:nvSpPr>
          <p:spPr>
            <a:xfrm>
              <a:off x="1905000" y="3124200"/>
              <a:ext cx="280287" cy="304800"/>
            </a:xfrm>
            <a:prstGeom prst="ellipse">
              <a:avLst/>
            </a:prstGeom>
            <a:solidFill>
              <a:srgbClr val="FF3399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21" name="Google Shape;1121;p14"/>
          <p:cNvGrpSpPr/>
          <p:nvPr/>
        </p:nvGrpSpPr>
        <p:grpSpPr>
          <a:xfrm>
            <a:off x="990600" y="4648200"/>
            <a:ext cx="630719" cy="1143000"/>
            <a:chOff x="1350481" y="4648200"/>
            <a:chExt cx="630719" cy="1143000"/>
          </a:xfrm>
        </p:grpSpPr>
        <p:grpSp>
          <p:nvGrpSpPr>
            <p:cNvPr id="1122" name="Google Shape;1122;p14"/>
            <p:cNvGrpSpPr/>
            <p:nvPr/>
          </p:nvGrpSpPr>
          <p:grpSpPr>
            <a:xfrm>
              <a:off x="1350481" y="4648200"/>
              <a:ext cx="630719" cy="533400"/>
              <a:chOff x="2230723" y="1981200"/>
              <a:chExt cx="630719" cy="533400"/>
            </a:xfrm>
          </p:grpSpPr>
          <p:sp>
            <p:nvSpPr>
              <p:cNvPr id="1123" name="Google Shape;1123;p14"/>
              <p:cNvSpPr/>
              <p:nvPr/>
            </p:nvSpPr>
            <p:spPr>
              <a:xfrm>
                <a:off x="2230723" y="1981200"/>
                <a:ext cx="630719" cy="533400"/>
              </a:xfrm>
              <a:prstGeom prst="irregularSeal1">
                <a:avLst/>
              </a:prstGeom>
              <a:solidFill>
                <a:srgbClr val="FF9966"/>
              </a:solidFill>
              <a:ln cap="flat" cmpd="sng" w="25400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24" name="Google Shape;1124;p14"/>
              <p:cNvSpPr txBox="1"/>
              <p:nvPr/>
            </p:nvSpPr>
            <p:spPr>
              <a:xfrm>
                <a:off x="2328915" y="2085201"/>
                <a:ext cx="490485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ATP</a:t>
                </a:r>
                <a:endParaRPr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25" name="Google Shape;1125;p14"/>
            <p:cNvGrpSpPr/>
            <p:nvPr/>
          </p:nvGrpSpPr>
          <p:grpSpPr>
            <a:xfrm>
              <a:off x="1350481" y="4953000"/>
              <a:ext cx="630719" cy="533400"/>
              <a:chOff x="2230723" y="1981200"/>
              <a:chExt cx="630719" cy="533400"/>
            </a:xfrm>
          </p:grpSpPr>
          <p:sp>
            <p:nvSpPr>
              <p:cNvPr id="1126" name="Google Shape;1126;p14"/>
              <p:cNvSpPr/>
              <p:nvPr/>
            </p:nvSpPr>
            <p:spPr>
              <a:xfrm>
                <a:off x="2230723" y="1981200"/>
                <a:ext cx="630719" cy="533400"/>
              </a:xfrm>
              <a:prstGeom prst="irregularSeal1">
                <a:avLst/>
              </a:prstGeom>
              <a:solidFill>
                <a:srgbClr val="FF9966"/>
              </a:solidFill>
              <a:ln cap="flat" cmpd="sng" w="25400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27" name="Google Shape;1127;p14"/>
              <p:cNvSpPr txBox="1"/>
              <p:nvPr/>
            </p:nvSpPr>
            <p:spPr>
              <a:xfrm>
                <a:off x="2328915" y="2085201"/>
                <a:ext cx="490485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ATP</a:t>
                </a:r>
                <a:endParaRPr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28" name="Google Shape;1128;p14"/>
            <p:cNvGrpSpPr/>
            <p:nvPr/>
          </p:nvGrpSpPr>
          <p:grpSpPr>
            <a:xfrm>
              <a:off x="1350481" y="5257800"/>
              <a:ext cx="630719" cy="533400"/>
              <a:chOff x="2230723" y="1981200"/>
              <a:chExt cx="630719" cy="533400"/>
            </a:xfrm>
          </p:grpSpPr>
          <p:sp>
            <p:nvSpPr>
              <p:cNvPr id="1129" name="Google Shape;1129;p14"/>
              <p:cNvSpPr/>
              <p:nvPr/>
            </p:nvSpPr>
            <p:spPr>
              <a:xfrm>
                <a:off x="2230723" y="1981200"/>
                <a:ext cx="630719" cy="533400"/>
              </a:xfrm>
              <a:prstGeom prst="irregularSeal1">
                <a:avLst/>
              </a:prstGeom>
              <a:solidFill>
                <a:srgbClr val="FF9966"/>
              </a:solidFill>
              <a:ln cap="flat" cmpd="sng" w="25400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0" name="Google Shape;1130;p14"/>
              <p:cNvSpPr txBox="1"/>
              <p:nvPr/>
            </p:nvSpPr>
            <p:spPr>
              <a:xfrm>
                <a:off x="2328915" y="2085201"/>
                <a:ext cx="490485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ATP</a:t>
                </a:r>
                <a:endParaRPr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131" name="Google Shape;1131;p14"/>
          <p:cNvGrpSpPr/>
          <p:nvPr/>
        </p:nvGrpSpPr>
        <p:grpSpPr>
          <a:xfrm>
            <a:off x="3026881" y="4648200"/>
            <a:ext cx="630719" cy="1143000"/>
            <a:chOff x="2590800" y="4648200"/>
            <a:chExt cx="630719" cy="1143000"/>
          </a:xfrm>
        </p:grpSpPr>
        <p:grpSp>
          <p:nvGrpSpPr>
            <p:cNvPr id="1132" name="Google Shape;1132;p14"/>
            <p:cNvGrpSpPr/>
            <p:nvPr/>
          </p:nvGrpSpPr>
          <p:grpSpPr>
            <a:xfrm>
              <a:off x="2590800" y="4648200"/>
              <a:ext cx="630719" cy="533400"/>
              <a:chOff x="2230723" y="1981200"/>
              <a:chExt cx="630719" cy="533400"/>
            </a:xfrm>
          </p:grpSpPr>
          <p:sp>
            <p:nvSpPr>
              <p:cNvPr id="1133" name="Google Shape;1133;p14"/>
              <p:cNvSpPr/>
              <p:nvPr/>
            </p:nvSpPr>
            <p:spPr>
              <a:xfrm>
                <a:off x="2230723" y="1981200"/>
                <a:ext cx="630719" cy="533400"/>
              </a:xfrm>
              <a:prstGeom prst="irregularSeal1">
                <a:avLst/>
              </a:prstGeom>
              <a:solidFill>
                <a:srgbClr val="FF9966"/>
              </a:solidFill>
              <a:ln cap="flat" cmpd="sng" w="25400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4" name="Google Shape;1134;p14"/>
              <p:cNvSpPr txBox="1"/>
              <p:nvPr/>
            </p:nvSpPr>
            <p:spPr>
              <a:xfrm>
                <a:off x="2328915" y="2085201"/>
                <a:ext cx="490485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ATP</a:t>
                </a:r>
                <a:endParaRPr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35" name="Google Shape;1135;p14"/>
            <p:cNvGrpSpPr/>
            <p:nvPr/>
          </p:nvGrpSpPr>
          <p:grpSpPr>
            <a:xfrm>
              <a:off x="2590800" y="4953000"/>
              <a:ext cx="630719" cy="533400"/>
              <a:chOff x="2230723" y="1981200"/>
              <a:chExt cx="630719" cy="533400"/>
            </a:xfrm>
          </p:grpSpPr>
          <p:sp>
            <p:nvSpPr>
              <p:cNvPr id="1136" name="Google Shape;1136;p14"/>
              <p:cNvSpPr/>
              <p:nvPr/>
            </p:nvSpPr>
            <p:spPr>
              <a:xfrm>
                <a:off x="2230723" y="1981200"/>
                <a:ext cx="630719" cy="533400"/>
              </a:xfrm>
              <a:prstGeom prst="irregularSeal1">
                <a:avLst/>
              </a:prstGeom>
              <a:solidFill>
                <a:srgbClr val="FF9966"/>
              </a:solidFill>
              <a:ln cap="flat" cmpd="sng" w="25400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7" name="Google Shape;1137;p14"/>
              <p:cNvSpPr txBox="1"/>
              <p:nvPr/>
            </p:nvSpPr>
            <p:spPr>
              <a:xfrm>
                <a:off x="2328915" y="2085201"/>
                <a:ext cx="490485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ATP</a:t>
                </a:r>
                <a:endParaRPr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38" name="Google Shape;1138;p14"/>
            <p:cNvGrpSpPr/>
            <p:nvPr/>
          </p:nvGrpSpPr>
          <p:grpSpPr>
            <a:xfrm>
              <a:off x="2590800" y="5257800"/>
              <a:ext cx="630719" cy="533400"/>
              <a:chOff x="2230723" y="1981200"/>
              <a:chExt cx="630719" cy="533400"/>
            </a:xfrm>
          </p:grpSpPr>
          <p:sp>
            <p:nvSpPr>
              <p:cNvPr id="1139" name="Google Shape;1139;p14"/>
              <p:cNvSpPr/>
              <p:nvPr/>
            </p:nvSpPr>
            <p:spPr>
              <a:xfrm>
                <a:off x="2230723" y="1981200"/>
                <a:ext cx="630719" cy="533400"/>
              </a:xfrm>
              <a:prstGeom prst="irregularSeal1">
                <a:avLst/>
              </a:prstGeom>
              <a:solidFill>
                <a:srgbClr val="FF9966"/>
              </a:solidFill>
              <a:ln cap="flat" cmpd="sng" w="25400">
                <a:solidFill>
                  <a:srgbClr val="FF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0" name="Google Shape;1140;p14"/>
              <p:cNvSpPr txBox="1"/>
              <p:nvPr/>
            </p:nvSpPr>
            <p:spPr>
              <a:xfrm>
                <a:off x="2328915" y="2085201"/>
                <a:ext cx="490485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ATP</a:t>
                </a:r>
                <a:endParaRPr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141" name="Google Shape;1141;p14"/>
          <p:cNvGrpSpPr/>
          <p:nvPr/>
        </p:nvGrpSpPr>
        <p:grpSpPr>
          <a:xfrm>
            <a:off x="2654419" y="4808006"/>
            <a:ext cx="241659" cy="276999"/>
            <a:chOff x="2654419" y="4808006"/>
            <a:chExt cx="241659" cy="276999"/>
          </a:xfrm>
        </p:grpSpPr>
        <p:sp>
          <p:nvSpPr>
            <p:cNvPr id="1142" name="Google Shape;1142;p14"/>
            <p:cNvSpPr/>
            <p:nvPr/>
          </p:nvSpPr>
          <p:spPr>
            <a:xfrm>
              <a:off x="2654419" y="4808006"/>
              <a:ext cx="241659" cy="228600"/>
            </a:xfrm>
            <a:prstGeom prst="ellipse">
              <a:avLst/>
            </a:prstGeom>
            <a:solidFill>
              <a:srgbClr val="F99A1B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3" name="Google Shape;1143;p14"/>
            <p:cNvSpPr txBox="1"/>
            <p:nvPr/>
          </p:nvSpPr>
          <p:spPr>
            <a:xfrm>
              <a:off x="2667000" y="4808006"/>
              <a:ext cx="19360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44" name="Google Shape;1144;p14"/>
          <p:cNvGrpSpPr/>
          <p:nvPr/>
        </p:nvGrpSpPr>
        <p:grpSpPr>
          <a:xfrm>
            <a:off x="2653941" y="5057001"/>
            <a:ext cx="241659" cy="276999"/>
            <a:chOff x="2654419" y="4808006"/>
            <a:chExt cx="241659" cy="276999"/>
          </a:xfrm>
        </p:grpSpPr>
        <p:sp>
          <p:nvSpPr>
            <p:cNvPr id="1145" name="Google Shape;1145;p14"/>
            <p:cNvSpPr/>
            <p:nvPr/>
          </p:nvSpPr>
          <p:spPr>
            <a:xfrm>
              <a:off x="2654419" y="4808006"/>
              <a:ext cx="241659" cy="228600"/>
            </a:xfrm>
            <a:prstGeom prst="ellipse">
              <a:avLst/>
            </a:prstGeom>
            <a:solidFill>
              <a:srgbClr val="F99A1B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6" name="Google Shape;1146;p14"/>
            <p:cNvSpPr txBox="1"/>
            <p:nvPr/>
          </p:nvSpPr>
          <p:spPr>
            <a:xfrm>
              <a:off x="2667000" y="4808006"/>
              <a:ext cx="19360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47" name="Google Shape;1147;p14"/>
          <p:cNvGrpSpPr/>
          <p:nvPr/>
        </p:nvGrpSpPr>
        <p:grpSpPr>
          <a:xfrm>
            <a:off x="2667000" y="5334000"/>
            <a:ext cx="241659" cy="276999"/>
            <a:chOff x="2654419" y="4808006"/>
            <a:chExt cx="241659" cy="276999"/>
          </a:xfrm>
        </p:grpSpPr>
        <p:sp>
          <p:nvSpPr>
            <p:cNvPr id="1148" name="Google Shape;1148;p14"/>
            <p:cNvSpPr/>
            <p:nvPr/>
          </p:nvSpPr>
          <p:spPr>
            <a:xfrm>
              <a:off x="2654419" y="4808006"/>
              <a:ext cx="241659" cy="228600"/>
            </a:xfrm>
            <a:prstGeom prst="ellipse">
              <a:avLst/>
            </a:prstGeom>
            <a:solidFill>
              <a:srgbClr val="F99A1B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9" name="Google Shape;1149;p14"/>
            <p:cNvSpPr txBox="1"/>
            <p:nvPr/>
          </p:nvSpPr>
          <p:spPr>
            <a:xfrm>
              <a:off x="2667000" y="4808006"/>
              <a:ext cx="19360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50" name="Google Shape;1150;p14"/>
          <p:cNvGrpSpPr/>
          <p:nvPr/>
        </p:nvGrpSpPr>
        <p:grpSpPr>
          <a:xfrm>
            <a:off x="1676400" y="4800600"/>
            <a:ext cx="241659" cy="276999"/>
            <a:chOff x="2654419" y="4808006"/>
            <a:chExt cx="241659" cy="276999"/>
          </a:xfrm>
        </p:grpSpPr>
        <p:sp>
          <p:nvSpPr>
            <p:cNvPr id="1151" name="Google Shape;1151;p14"/>
            <p:cNvSpPr/>
            <p:nvPr/>
          </p:nvSpPr>
          <p:spPr>
            <a:xfrm>
              <a:off x="2654419" y="4808006"/>
              <a:ext cx="241659" cy="228600"/>
            </a:xfrm>
            <a:prstGeom prst="ellipse">
              <a:avLst/>
            </a:prstGeom>
            <a:solidFill>
              <a:srgbClr val="F99A1B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2" name="Google Shape;1152;p14"/>
            <p:cNvSpPr txBox="1"/>
            <p:nvPr/>
          </p:nvSpPr>
          <p:spPr>
            <a:xfrm>
              <a:off x="2667000" y="4808006"/>
              <a:ext cx="19360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53" name="Google Shape;1153;p14"/>
          <p:cNvGrpSpPr/>
          <p:nvPr/>
        </p:nvGrpSpPr>
        <p:grpSpPr>
          <a:xfrm>
            <a:off x="1676400" y="5057001"/>
            <a:ext cx="241659" cy="276999"/>
            <a:chOff x="2654419" y="4808006"/>
            <a:chExt cx="241659" cy="276999"/>
          </a:xfrm>
        </p:grpSpPr>
        <p:sp>
          <p:nvSpPr>
            <p:cNvPr id="1154" name="Google Shape;1154;p14"/>
            <p:cNvSpPr/>
            <p:nvPr/>
          </p:nvSpPr>
          <p:spPr>
            <a:xfrm>
              <a:off x="2654419" y="4808006"/>
              <a:ext cx="241659" cy="228600"/>
            </a:xfrm>
            <a:prstGeom prst="ellipse">
              <a:avLst/>
            </a:prstGeom>
            <a:solidFill>
              <a:srgbClr val="F99A1B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5" name="Google Shape;1155;p14"/>
            <p:cNvSpPr txBox="1"/>
            <p:nvPr/>
          </p:nvSpPr>
          <p:spPr>
            <a:xfrm>
              <a:off x="2667000" y="4808006"/>
              <a:ext cx="19360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56" name="Google Shape;1156;p14"/>
          <p:cNvGrpSpPr/>
          <p:nvPr/>
        </p:nvGrpSpPr>
        <p:grpSpPr>
          <a:xfrm>
            <a:off x="1676400" y="5334000"/>
            <a:ext cx="241659" cy="276999"/>
            <a:chOff x="2654419" y="4808006"/>
            <a:chExt cx="241659" cy="276999"/>
          </a:xfrm>
        </p:grpSpPr>
        <p:sp>
          <p:nvSpPr>
            <p:cNvPr id="1157" name="Google Shape;1157;p14"/>
            <p:cNvSpPr/>
            <p:nvPr/>
          </p:nvSpPr>
          <p:spPr>
            <a:xfrm>
              <a:off x="2654419" y="4808006"/>
              <a:ext cx="241659" cy="228600"/>
            </a:xfrm>
            <a:prstGeom prst="ellipse">
              <a:avLst/>
            </a:prstGeom>
            <a:solidFill>
              <a:srgbClr val="F99A1B"/>
            </a:solidFill>
            <a:ln>
              <a:noFill/>
            </a:ln>
            <a:effectLst>
              <a:outerShdw blurRad="44450" algn="ctr" dir="5400000" dist="27940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8" name="Google Shape;1158;p14"/>
            <p:cNvSpPr txBox="1"/>
            <p:nvPr/>
          </p:nvSpPr>
          <p:spPr>
            <a:xfrm>
              <a:off x="2667000" y="4808006"/>
              <a:ext cx="19360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59" name="Google Shape;1159;p14"/>
          <p:cNvSpPr txBox="1"/>
          <p:nvPr/>
        </p:nvSpPr>
        <p:spPr>
          <a:xfrm>
            <a:off x="743330" y="1219200"/>
            <a:ext cx="3842985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ATP molecules donate a phosphate (P) to each of the tyrosines.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0" name="Google Shape;1160;p14"/>
          <p:cNvSpPr/>
          <p:nvPr/>
        </p:nvSpPr>
        <p:spPr>
          <a:xfrm>
            <a:off x="2951289" y="5441373"/>
            <a:ext cx="1219200" cy="651164"/>
          </a:xfrm>
          <a:custGeom>
            <a:rect b="b" l="l" r="r" t="t"/>
            <a:pathLst>
              <a:path extrusionOk="0" h="651164" w="1219200">
                <a:moveTo>
                  <a:pt x="0" y="304800"/>
                </a:moveTo>
                <a:lnTo>
                  <a:pt x="0" y="304800"/>
                </a:lnTo>
                <a:cubicBezTo>
                  <a:pt x="36945" y="290946"/>
                  <a:pt x="75544" y="280883"/>
                  <a:pt x="110836" y="263237"/>
                </a:cubicBezTo>
                <a:cubicBezTo>
                  <a:pt x="122519" y="257395"/>
                  <a:pt x="136926" y="248490"/>
                  <a:pt x="138546" y="235528"/>
                </a:cubicBezTo>
                <a:cubicBezTo>
                  <a:pt x="142030" y="207653"/>
                  <a:pt x="130785" y="179823"/>
                  <a:pt x="124691" y="152400"/>
                </a:cubicBezTo>
                <a:cubicBezTo>
                  <a:pt x="113991" y="104251"/>
                  <a:pt x="119358" y="115098"/>
                  <a:pt x="83127" y="96982"/>
                </a:cubicBezTo>
                <a:lnTo>
                  <a:pt x="1011382" y="0"/>
                </a:lnTo>
                <a:lnTo>
                  <a:pt x="1219200" y="180109"/>
                </a:lnTo>
                <a:lnTo>
                  <a:pt x="1163782" y="415637"/>
                </a:lnTo>
                <a:lnTo>
                  <a:pt x="554182" y="651164"/>
                </a:lnTo>
                <a:lnTo>
                  <a:pt x="0" y="304800"/>
                </a:lnTo>
                <a:close/>
              </a:path>
            </a:pathLst>
          </a:custGeom>
          <a:solidFill>
            <a:srgbClr val="5F497A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1" name="Google Shape;1161;p14"/>
          <p:cNvSpPr/>
          <p:nvPr/>
        </p:nvSpPr>
        <p:spPr>
          <a:xfrm>
            <a:off x="3255818" y="4808006"/>
            <a:ext cx="803564" cy="429491"/>
          </a:xfrm>
          <a:custGeom>
            <a:rect b="b" l="l" r="r" t="t"/>
            <a:pathLst>
              <a:path extrusionOk="0" h="429491" w="803564">
                <a:moveTo>
                  <a:pt x="0" y="277091"/>
                </a:moveTo>
                <a:lnTo>
                  <a:pt x="83128" y="193964"/>
                </a:lnTo>
                <a:lnTo>
                  <a:pt x="55418" y="96982"/>
                </a:lnTo>
                <a:lnTo>
                  <a:pt x="471055" y="0"/>
                </a:lnTo>
                <a:lnTo>
                  <a:pt x="803564" y="221673"/>
                </a:lnTo>
                <a:lnTo>
                  <a:pt x="512618" y="429491"/>
                </a:lnTo>
                <a:lnTo>
                  <a:pt x="0" y="277091"/>
                </a:lnTo>
                <a:close/>
              </a:path>
            </a:pathLst>
          </a:custGeom>
          <a:solidFill>
            <a:srgbClr val="5F497A"/>
          </a:solidFill>
          <a:ln>
            <a:noFill/>
          </a:ln>
          <a:effectLst>
            <a:outerShdw blurRad="44450" algn="ctr" dir="5400000" dist="27940">
              <a:srgbClr val="000000">
                <a:alpha val="3176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2" name="Google Shape;1162;p14"/>
          <p:cNvSpPr txBox="1"/>
          <p:nvPr/>
        </p:nvSpPr>
        <p:spPr>
          <a:xfrm>
            <a:off x="4724400" y="1219200"/>
            <a:ext cx="3780439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Inactive relay proteins bind to the phosphorylated tyrosine residues and trigger cellular responses downstream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4"/>
          <p:cNvSpPr/>
          <p:nvPr/>
        </p:nvSpPr>
        <p:spPr>
          <a:xfrm rot="-1880223">
            <a:off x="4269545" y="4805795"/>
            <a:ext cx="1215232" cy="640773"/>
          </a:xfrm>
          <a:prstGeom prst="lightningBolt">
            <a:avLst/>
          </a:prstGeom>
          <a:solidFill>
            <a:srgbClr val="99FF33"/>
          </a:solidFill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4" name="Google Shape;1164;p14"/>
          <p:cNvSpPr/>
          <p:nvPr/>
        </p:nvSpPr>
        <p:spPr>
          <a:xfrm rot="-1880223">
            <a:off x="4269381" y="5414560"/>
            <a:ext cx="1215232" cy="640773"/>
          </a:xfrm>
          <a:prstGeom prst="lightningBolt">
            <a:avLst/>
          </a:prstGeom>
          <a:solidFill>
            <a:srgbClr val="99FF33"/>
          </a:solidFill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5" name="Google Shape;1165;p14"/>
          <p:cNvSpPr txBox="1"/>
          <p:nvPr/>
        </p:nvSpPr>
        <p:spPr>
          <a:xfrm>
            <a:off x="6137473" y="5067603"/>
            <a:ext cx="2245371" cy="830997"/>
          </a:xfrm>
          <a:prstGeom prst="rect">
            <a:avLst/>
          </a:prstGeom>
          <a:gradFill>
            <a:gsLst>
              <a:gs pos="0">
                <a:srgbClr val="759336"/>
              </a:gs>
              <a:gs pos="80000">
                <a:srgbClr val="99C247"/>
              </a:gs>
              <a:gs pos="100000">
                <a:srgbClr val="9BC545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A04400"/>
                </a:solidFill>
                <a:latin typeface="Calibri"/>
                <a:ea typeface="Calibri"/>
                <a:cs typeface="Calibri"/>
                <a:sym typeface="Calibri"/>
              </a:rPr>
              <a:t>Cellular responses</a:t>
            </a:r>
            <a:endParaRPr b="1" sz="2400">
              <a:solidFill>
                <a:srgbClr val="A044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6" name="Google Shape;1166;p14"/>
          <p:cNvSpPr txBox="1"/>
          <p:nvPr/>
        </p:nvSpPr>
        <p:spPr>
          <a:xfrm>
            <a:off x="7181208" y="3968922"/>
            <a:ext cx="18249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Cell membrane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